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134366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left>
          <a:right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right>
          <a:top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top>
          <a:bottom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bottom>
          <a:insideH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insideH>
          <a:insideV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insideV>
        </a:tcBdr>
        <a:fill>
          <a:solidFill>
            <a:schemeClr val="accent2">
              <a:alpha val="20000"/>
            </a:schemeClr>
          </a:solidFill>
        </a:fill>
      </a:tcStyle>
    </a:wholeTbl>
    <a:band2H>
      <a:tcTxStyle b="def" i="def"/>
      <a:tcStyle>
        <a:tcBdr/>
        <a:fill>
          <a:solidFill>
            <a:srgbClr val="FFFFFF">
              <a:alpha val="0"/>
            </a:srgbClr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left>
          <a:right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right>
          <a:top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top>
          <a:bottom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bottom>
          <a:insideH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insideH>
          <a:insideV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insideV>
        </a:tcBdr>
        <a:fill>
          <a:solidFill>
            <a:schemeClr val="accent2">
              <a:alpha val="20000"/>
            </a:scheme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left>
          <a:right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right>
          <a:top>
            <a:ln w="12700" cap="flat">
              <a:solidFill>
                <a:schemeClr val="accent2"/>
              </a:solidFill>
              <a:prstDash val="solid"/>
              <a:round/>
            </a:ln>
          </a:top>
          <a:bottom>
            <a:ln w="12700" cap="flat">
              <a:solidFill>
                <a:schemeClr val="accent2"/>
              </a:solidFill>
              <a:prstDash val="solid"/>
              <a:round/>
            </a:ln>
          </a:bottom>
          <a:insideH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insideH>
          <a:insideV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left>
          <a:right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right>
          <a:top>
            <a:ln w="12700" cap="flat">
              <a:solidFill>
                <a:schemeClr val="accent2"/>
              </a:solidFill>
              <a:prstDash val="solid"/>
              <a:round/>
            </a:ln>
          </a:top>
          <a:bottom>
            <a:ln w="12700" cap="flat">
              <a:solidFill>
                <a:schemeClr val="accent2"/>
              </a:solidFill>
              <a:prstDash val="solid"/>
              <a:round/>
            </a:ln>
          </a:bottom>
          <a:insideH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insideH>
          <a:insideV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</a:ln>
          </a:insideV>
        </a:tcBdr>
        <a:fill>
          <a:solidFill>
            <a:srgbClr val="FFFFFF">
              <a:alpha val="0"/>
            </a:srgbClr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3" name="Shape 133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6;p16" descr="Google Shape;16;p16"/>
          <p:cNvPicPr>
            <a:picLocks noChangeAspect="1"/>
          </p:cNvPicPr>
          <p:nvPr/>
        </p:nvPicPr>
        <p:blipFill>
          <a:blip r:embed="rId2">
            <a:alphaModFix amt="8000"/>
            <a:extLst/>
          </a:blip>
          <a:srcRect l="26857" t="18923" r="25427" b="51998"/>
          <a:stretch>
            <a:fillRect/>
          </a:stretch>
        </p:blipFill>
        <p:spPr>
          <a:xfrm flipH="1" rot="10800000">
            <a:off x="-1" y="-3"/>
            <a:ext cx="13439775" cy="7559675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exto do Título"/>
          <p:cNvSpPr txBox="1"/>
          <p:nvPr>
            <p:ph type="title"/>
          </p:nvPr>
        </p:nvSpPr>
        <p:spPr>
          <a:xfrm>
            <a:off x="1679972" y="1237196"/>
            <a:ext cx="10079832" cy="2631888"/>
          </a:xfrm>
          <a:prstGeom prst="rect">
            <a:avLst/>
          </a:prstGeom>
        </p:spPr>
        <p:txBody>
          <a:bodyPr anchor="b"/>
          <a:lstStyle>
            <a:lvl1pPr algn="ctr">
              <a:defRPr sz="6600"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/>
            <a:r>
              <a:t>Texto do Título</a:t>
            </a:r>
          </a:p>
        </p:txBody>
      </p:sp>
      <p:sp>
        <p:nvSpPr>
          <p:cNvPr id="13" name="Nível de Corpo Um…"/>
          <p:cNvSpPr txBox="1"/>
          <p:nvPr>
            <p:ph type="body" sz="quarter" idx="1"/>
          </p:nvPr>
        </p:nvSpPr>
        <p:spPr>
          <a:xfrm>
            <a:off x="1679972" y="3970580"/>
            <a:ext cx="10079832" cy="1825172"/>
          </a:xfrm>
          <a:prstGeom prst="rect">
            <a:avLst/>
          </a:prstGeom>
        </p:spPr>
        <p:txBody>
          <a:bodyPr/>
          <a:lstStyle>
            <a:lvl1pPr marL="424561" indent="-391922" algn="ctr">
              <a:buClrTx/>
              <a:buSzTx/>
              <a:buFontTx/>
              <a:buNone/>
              <a:defRPr sz="2600">
                <a:latin typeface="Roboto"/>
                <a:ea typeface="Roboto"/>
                <a:cs typeface="Roboto"/>
                <a:sym typeface="Roboto"/>
              </a:defRPr>
            </a:lvl1pPr>
            <a:lvl2pPr marL="424561" indent="93218" algn="ctr">
              <a:buClrTx/>
              <a:buSzTx/>
              <a:buFontTx/>
              <a:buNone/>
              <a:defRPr sz="2600">
                <a:latin typeface="Roboto"/>
                <a:ea typeface="Roboto"/>
                <a:cs typeface="Roboto"/>
                <a:sym typeface="Roboto"/>
              </a:defRPr>
            </a:lvl2pPr>
            <a:lvl3pPr marL="424561" indent="578421" algn="ctr">
              <a:buClrTx/>
              <a:buSzTx/>
              <a:buFontTx/>
              <a:buNone/>
              <a:defRPr sz="2600">
                <a:latin typeface="Roboto"/>
                <a:ea typeface="Roboto"/>
                <a:cs typeface="Roboto"/>
                <a:sym typeface="Roboto"/>
              </a:defRPr>
            </a:lvl3pPr>
            <a:lvl4pPr marL="424561" indent="1049655" algn="ctr">
              <a:buClrTx/>
              <a:buSzTx/>
              <a:buFontTx/>
              <a:buNone/>
              <a:defRPr sz="2600">
                <a:latin typeface="Roboto"/>
                <a:ea typeface="Roboto"/>
                <a:cs typeface="Roboto"/>
                <a:sym typeface="Roboto"/>
              </a:defRPr>
            </a:lvl4pPr>
            <a:lvl5pPr marL="424561" indent="1506855" algn="ctr">
              <a:buClrTx/>
              <a:buSzTx/>
              <a:buFontTx/>
              <a:buNone/>
              <a:defRPr sz="2600">
                <a:latin typeface="Roboto"/>
                <a:ea typeface="Roboto"/>
                <a:cs typeface="Roboto"/>
                <a:sym typeface="Roboto"/>
              </a:defRPr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4" name="Número do Slide"/>
          <p:cNvSpPr txBox="1"/>
          <p:nvPr>
            <p:ph type="sldNum" sz="quarter" idx="2"/>
          </p:nvPr>
        </p:nvSpPr>
        <p:spPr>
          <a:xfrm>
            <a:off x="6494356" y="6800556"/>
            <a:ext cx="3135208" cy="4064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o do Título"/>
          <p:cNvSpPr txBox="1"/>
          <p:nvPr>
            <p:ph type="title"/>
          </p:nvPr>
        </p:nvSpPr>
        <p:spPr>
          <a:xfrm>
            <a:off x="925736" y="503978"/>
            <a:ext cx="4334677" cy="1763924"/>
          </a:xfrm>
          <a:prstGeom prst="rect">
            <a:avLst/>
          </a:prstGeom>
        </p:spPr>
        <p:txBody>
          <a:bodyPr anchor="b"/>
          <a:lstStyle>
            <a:lvl1pPr>
              <a:defRPr sz="3500"/>
            </a:lvl1pPr>
          </a:lstStyle>
          <a:p>
            <a:pPr/>
            <a:r>
              <a:t>Texto do Título</a:t>
            </a:r>
          </a:p>
        </p:txBody>
      </p:sp>
      <p:sp>
        <p:nvSpPr>
          <p:cNvPr id="106" name="Google Shape;81;p25"/>
          <p:cNvSpPr/>
          <p:nvPr>
            <p:ph type="pic" sz="half" idx="21"/>
          </p:nvPr>
        </p:nvSpPr>
        <p:spPr>
          <a:xfrm>
            <a:off x="5713655" y="1088454"/>
            <a:ext cx="6803887" cy="537226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7" name="Nível de Corpo Um…"/>
          <p:cNvSpPr txBox="1"/>
          <p:nvPr>
            <p:ph type="body" sz="quarter" idx="1"/>
          </p:nvPr>
        </p:nvSpPr>
        <p:spPr>
          <a:xfrm>
            <a:off x="925736" y="2267902"/>
            <a:ext cx="4334677" cy="4201570"/>
          </a:xfrm>
          <a:prstGeom prst="rect">
            <a:avLst/>
          </a:prstGeom>
        </p:spPr>
        <p:txBody>
          <a:bodyPr/>
          <a:lstStyle>
            <a:lvl1pPr marL="228600" indent="0">
              <a:buClrTx/>
              <a:buSzTx/>
              <a:buFontTx/>
              <a:buNone/>
              <a:defRPr sz="1700"/>
            </a:lvl1pPr>
            <a:lvl2pPr marL="228600" indent="457200">
              <a:buClrTx/>
              <a:buSzTx/>
              <a:buFontTx/>
              <a:buNone/>
              <a:defRPr sz="1700"/>
            </a:lvl2pPr>
            <a:lvl3pPr marL="228600" indent="914400">
              <a:buClrTx/>
              <a:buSzTx/>
              <a:buFontTx/>
              <a:buNone/>
              <a:defRPr sz="1700"/>
            </a:lvl3pPr>
            <a:lvl4pPr marL="228600" indent="1371600">
              <a:buClrTx/>
              <a:buSzTx/>
              <a:buFontTx/>
              <a:buNone/>
              <a:defRPr sz="1700"/>
            </a:lvl4pPr>
            <a:lvl5pPr marL="228600" indent="1828800">
              <a:buClrTx/>
              <a:buSzTx/>
              <a:buFontTx/>
              <a:buNone/>
              <a:defRPr sz="1700"/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0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116" name="Nível de Corpo Um…"/>
          <p:cNvSpPr txBox="1"/>
          <p:nvPr>
            <p:ph type="body" idx="1"/>
          </p:nvPr>
        </p:nvSpPr>
        <p:spPr>
          <a:xfrm rot="5400000">
            <a:off x="4088224" y="-1618611"/>
            <a:ext cx="4796545" cy="12058593"/>
          </a:xfrm>
          <a:prstGeom prst="rect">
            <a:avLst/>
          </a:prstGeom>
        </p:spPr>
        <p:txBody>
          <a:bodyPr/>
          <a:lstStyle>
            <a:lvl1pPr indent="-342900"/>
            <a:lvl2pPr marL="967153" indent="-395653"/>
            <a:lvl3pPr marL="1496290" indent="-467590"/>
            <a:lvl4pPr marL="2027321" indent="-541421"/>
            <a:lvl5pPr marL="2484521" indent="-541421"/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1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o do Título"/>
          <p:cNvSpPr txBox="1"/>
          <p:nvPr>
            <p:ph type="title"/>
          </p:nvPr>
        </p:nvSpPr>
        <p:spPr>
          <a:xfrm rot="5400000">
            <a:off x="7863577" y="2156744"/>
            <a:ext cx="6406476" cy="2897952"/>
          </a:xfrm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125" name="Nível de Corpo Um…"/>
          <p:cNvSpPr txBox="1"/>
          <p:nvPr>
            <p:ph type="body" idx="1"/>
          </p:nvPr>
        </p:nvSpPr>
        <p:spPr>
          <a:xfrm rot="5400000">
            <a:off x="1983676" y="-657208"/>
            <a:ext cx="6406475" cy="8525858"/>
          </a:xfrm>
          <a:prstGeom prst="rect">
            <a:avLst/>
          </a:prstGeom>
        </p:spPr>
        <p:txBody>
          <a:bodyPr/>
          <a:lstStyle>
            <a:lvl1pPr indent="-342900"/>
            <a:lvl2pPr marL="967153" indent="-395653"/>
            <a:lvl3pPr marL="1496290" indent="-467590"/>
            <a:lvl4pPr marL="2027321" indent="-541421"/>
            <a:lvl5pPr marL="2484521" indent="-541421"/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26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0;p17" descr="Google Shape;20;p17"/>
          <p:cNvPicPr>
            <a:picLocks noChangeAspect="1"/>
          </p:cNvPicPr>
          <p:nvPr/>
        </p:nvPicPr>
        <p:blipFill>
          <a:blip r:embed="rId2">
            <a:alphaModFix amt="3000"/>
            <a:extLst/>
          </a:blip>
          <a:srcRect l="24422" t="16056" r="22993" b="49817"/>
          <a:stretch>
            <a:fillRect/>
          </a:stretch>
        </p:blipFill>
        <p:spPr>
          <a:xfrm flipH="1" rot="10800000">
            <a:off x="16322" y="0"/>
            <a:ext cx="12620635" cy="7559675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Google Shape;21;p17"/>
          <p:cNvSpPr/>
          <p:nvPr/>
        </p:nvSpPr>
        <p:spPr>
          <a:xfrm>
            <a:off x="1462" y="7320898"/>
            <a:ext cx="6719886" cy="88284"/>
          </a:xfrm>
          <a:prstGeom prst="rect">
            <a:avLst/>
          </a:prstGeom>
          <a:solidFill>
            <a:srgbClr val="F2975E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23" name="Google Shape;22;p17"/>
          <p:cNvSpPr/>
          <p:nvPr/>
        </p:nvSpPr>
        <p:spPr>
          <a:xfrm>
            <a:off x="6721350" y="7322004"/>
            <a:ext cx="6719887" cy="237673"/>
          </a:xfrm>
          <a:prstGeom prst="rect">
            <a:avLst/>
          </a:prstGeom>
          <a:solidFill>
            <a:srgbClr val="93BF4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24" name="Google Shape;23;p17"/>
          <p:cNvSpPr/>
          <p:nvPr/>
        </p:nvSpPr>
        <p:spPr>
          <a:xfrm>
            <a:off x="0" y="7320898"/>
            <a:ext cx="3408806" cy="163404"/>
          </a:xfrm>
          <a:prstGeom prst="rect">
            <a:avLst/>
          </a:prstGeom>
          <a:solidFill>
            <a:srgbClr val="FDCE53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25" name="Google Shape;24;p17"/>
          <p:cNvSpPr/>
          <p:nvPr/>
        </p:nvSpPr>
        <p:spPr>
          <a:xfrm>
            <a:off x="10032431" y="7320898"/>
            <a:ext cx="3408806" cy="237673"/>
          </a:xfrm>
          <a:prstGeom prst="rect">
            <a:avLst/>
          </a:prstGeom>
          <a:solidFill>
            <a:srgbClr val="64C3D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26" name="Google Shape;25;p17"/>
          <p:cNvSpPr/>
          <p:nvPr/>
        </p:nvSpPr>
        <p:spPr>
          <a:xfrm>
            <a:off x="0" y="7397123"/>
            <a:ext cx="6719886" cy="162553"/>
          </a:xfrm>
          <a:prstGeom prst="rect">
            <a:avLst/>
          </a:prstGeom>
          <a:solidFill>
            <a:srgbClr val="C5652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27" name="Google Shape;26;p17"/>
          <p:cNvSpPr/>
          <p:nvPr/>
        </p:nvSpPr>
        <p:spPr>
          <a:xfrm>
            <a:off x="6719888" y="7397711"/>
            <a:ext cx="6719887" cy="161965"/>
          </a:xfrm>
          <a:prstGeom prst="rect">
            <a:avLst/>
          </a:prstGeom>
          <a:solidFill>
            <a:srgbClr val="729C2D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28" name="Google Shape;27;p17"/>
          <p:cNvSpPr/>
          <p:nvPr/>
        </p:nvSpPr>
        <p:spPr>
          <a:xfrm>
            <a:off x="-1462" y="7397121"/>
            <a:ext cx="3408806" cy="162555"/>
          </a:xfrm>
          <a:prstGeom prst="rect">
            <a:avLst/>
          </a:prstGeom>
          <a:solidFill>
            <a:srgbClr val="E5A91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29" name="Google Shape;28;p17"/>
          <p:cNvSpPr/>
          <p:nvPr/>
        </p:nvSpPr>
        <p:spPr>
          <a:xfrm>
            <a:off x="10030969" y="7397121"/>
            <a:ext cx="3408807" cy="162554"/>
          </a:xfrm>
          <a:prstGeom prst="rect">
            <a:avLst/>
          </a:prstGeom>
          <a:solidFill>
            <a:srgbClr val="3698D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30" name="Nível de Corpo Um…"/>
          <p:cNvSpPr txBox="1"/>
          <p:nvPr>
            <p:ph type="body" idx="1"/>
          </p:nvPr>
        </p:nvSpPr>
        <p:spPr>
          <a:xfrm>
            <a:off x="404482" y="1690951"/>
            <a:ext cx="12630810" cy="43237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Clr>
                <a:srgbClr val="777148"/>
              </a:buClr>
              <a:defRPr>
                <a:latin typeface="Roboto"/>
                <a:ea typeface="Roboto"/>
                <a:cs typeface="Roboto"/>
                <a:sym typeface="Roboto"/>
              </a:defRPr>
            </a:lvl1pPr>
            <a:lvl2pPr>
              <a:lnSpc>
                <a:spcPct val="100000"/>
              </a:lnSpc>
              <a:buClr>
                <a:srgbClr val="777148"/>
              </a:buClr>
              <a:defRPr>
                <a:latin typeface="Roboto"/>
                <a:ea typeface="Roboto"/>
                <a:cs typeface="Roboto"/>
                <a:sym typeface="Roboto"/>
              </a:defRPr>
            </a:lvl2pPr>
            <a:lvl3pPr>
              <a:lnSpc>
                <a:spcPct val="100000"/>
              </a:lnSpc>
              <a:buClr>
                <a:srgbClr val="777148"/>
              </a:buClr>
              <a:defRPr>
                <a:latin typeface="Roboto"/>
                <a:ea typeface="Roboto"/>
                <a:cs typeface="Roboto"/>
                <a:sym typeface="Roboto"/>
              </a:defRPr>
            </a:lvl3pPr>
            <a:lvl4pPr>
              <a:lnSpc>
                <a:spcPct val="100000"/>
              </a:lnSpc>
              <a:buClr>
                <a:srgbClr val="777148"/>
              </a:buClr>
              <a:defRPr>
                <a:latin typeface="Roboto"/>
                <a:ea typeface="Roboto"/>
                <a:cs typeface="Roboto"/>
                <a:sym typeface="Roboto"/>
              </a:defRPr>
            </a:lvl4pPr>
            <a:lvl5pPr>
              <a:lnSpc>
                <a:spcPct val="100000"/>
              </a:lnSpc>
              <a:buClr>
                <a:srgbClr val="777148"/>
              </a:buClr>
              <a:defRPr>
                <a:latin typeface="Roboto"/>
                <a:ea typeface="Roboto"/>
                <a:cs typeface="Roboto"/>
                <a:sym typeface="Roboto"/>
              </a:defRPr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31" name="Texto do Título"/>
          <p:cNvSpPr txBox="1"/>
          <p:nvPr>
            <p:ph type="title"/>
          </p:nvPr>
        </p:nvSpPr>
        <p:spPr>
          <a:xfrm>
            <a:off x="156275" y="203798"/>
            <a:ext cx="13124298" cy="1280369"/>
          </a:xfrm>
          <a:prstGeom prst="rect">
            <a:avLst/>
          </a:prstGeom>
        </p:spPr>
        <p:txBody>
          <a:bodyPr lIns="36000" tIns="36000" rIns="36000" bIns="36000"/>
          <a:lstStyle>
            <a:lvl1pPr algn="ctr">
              <a:defRPr sz="4400"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/>
            <a:r>
              <a:t>Texto do Título</a:t>
            </a:r>
          </a:p>
        </p:txBody>
      </p:sp>
      <p:sp>
        <p:nvSpPr>
          <p:cNvPr id="32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5;p18" descr="Google Shape;35;p1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661" y="1875"/>
            <a:ext cx="13443436" cy="7557800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Texto do Título"/>
          <p:cNvSpPr txBox="1"/>
          <p:nvPr>
            <p:ph type="title"/>
          </p:nvPr>
        </p:nvSpPr>
        <p:spPr>
          <a:xfrm>
            <a:off x="5638800" y="3033485"/>
            <a:ext cx="5105400" cy="966654"/>
          </a:xfrm>
          <a:prstGeom prst="rect">
            <a:avLst/>
          </a:prstGeom>
        </p:spPr>
        <p:txBody>
          <a:bodyPr/>
          <a:lstStyle>
            <a:lvl1pPr>
              <a:defRPr sz="8800"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/>
            <a:r>
              <a:t>Texto do Título</a:t>
            </a:r>
          </a:p>
        </p:txBody>
      </p:sp>
      <p:pic>
        <p:nvPicPr>
          <p:cNvPr id="41" name="Google Shape;40;p18" descr="Google Shape;40;p1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24663" y="6638939"/>
            <a:ext cx="8679241" cy="550647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o do Título"/>
          <p:cNvSpPr txBox="1"/>
          <p:nvPr>
            <p:ph type="title"/>
          </p:nvPr>
        </p:nvSpPr>
        <p:spPr>
          <a:xfrm>
            <a:off x="916985" y="1884670"/>
            <a:ext cx="11591806" cy="3144615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pPr/>
            <a:r>
              <a:t>Texto do Título</a:t>
            </a:r>
          </a:p>
        </p:txBody>
      </p:sp>
      <p:sp>
        <p:nvSpPr>
          <p:cNvPr id="50" name="Nível de Corpo Um…"/>
          <p:cNvSpPr txBox="1"/>
          <p:nvPr>
            <p:ph type="body" sz="quarter" idx="1"/>
          </p:nvPr>
        </p:nvSpPr>
        <p:spPr>
          <a:xfrm>
            <a:off x="916985" y="5059033"/>
            <a:ext cx="11591806" cy="1653679"/>
          </a:xfrm>
          <a:prstGeom prst="rect">
            <a:avLst/>
          </a:prstGeom>
        </p:spPr>
        <p:txBody>
          <a:bodyPr/>
          <a:lstStyle>
            <a:lvl1pPr marL="228600" indent="0">
              <a:buClrTx/>
              <a:buSzTx/>
              <a:buFontTx/>
              <a:buNone/>
              <a:defRPr sz="2600">
                <a:solidFill>
                  <a:srgbClr val="888888"/>
                </a:solidFill>
              </a:defRPr>
            </a:lvl1pPr>
            <a:lvl2pPr marL="228600" indent="457200">
              <a:buClrTx/>
              <a:buSzTx/>
              <a:buFontTx/>
              <a:buNone/>
              <a:defRPr sz="2600">
                <a:solidFill>
                  <a:srgbClr val="888888"/>
                </a:solidFill>
              </a:defRPr>
            </a:lvl2pPr>
            <a:lvl3pPr marL="228600" indent="914400">
              <a:buClrTx/>
              <a:buSzTx/>
              <a:buFontTx/>
              <a:buNone/>
              <a:defRPr sz="2600">
                <a:solidFill>
                  <a:srgbClr val="888888"/>
                </a:solidFill>
              </a:defRPr>
            </a:lvl3pPr>
            <a:lvl4pPr marL="228600" indent="1371600">
              <a:buClrTx/>
              <a:buSzTx/>
              <a:buFontTx/>
              <a:buNone/>
              <a:defRPr sz="2600">
                <a:solidFill>
                  <a:srgbClr val="888888"/>
                </a:solidFill>
              </a:defRPr>
            </a:lvl4pPr>
            <a:lvl5pPr marL="228600" indent="1828800">
              <a:buClrTx/>
              <a:buSzTx/>
              <a:buFontTx/>
              <a:buNone/>
              <a:defRPr sz="2600">
                <a:solidFill>
                  <a:srgbClr val="888888"/>
                </a:solidFill>
              </a:defRPr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5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59" name="Nível de Corpo Um…"/>
          <p:cNvSpPr txBox="1"/>
          <p:nvPr>
            <p:ph type="body" sz="half" idx="1"/>
          </p:nvPr>
        </p:nvSpPr>
        <p:spPr>
          <a:xfrm>
            <a:off x="923984" y="2012413"/>
            <a:ext cx="5711906" cy="4796546"/>
          </a:xfrm>
          <a:prstGeom prst="rect">
            <a:avLst/>
          </a:prstGeom>
        </p:spPr>
        <p:txBody>
          <a:bodyPr/>
          <a:lstStyle>
            <a:lvl1pPr indent="-342900"/>
            <a:lvl2pPr marL="967153" indent="-395653"/>
            <a:lvl3pPr marL="1496290" indent="-467590"/>
            <a:lvl4pPr marL="2027321" indent="-541421"/>
            <a:lvl5pPr marL="2484521" indent="-541421"/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60" name="Google Shape;50;p20"/>
          <p:cNvSpPr txBox="1"/>
          <p:nvPr>
            <p:ph type="body" sz="half" idx="21"/>
          </p:nvPr>
        </p:nvSpPr>
        <p:spPr>
          <a:xfrm>
            <a:off x="6803886" y="2012413"/>
            <a:ext cx="5711905" cy="4796546"/>
          </a:xfrm>
          <a:prstGeom prst="rect">
            <a:avLst/>
          </a:prstGeom>
        </p:spPr>
        <p:txBody>
          <a:bodyPr/>
          <a:lstStyle/>
          <a:p>
            <a:pPr indent="-342900"/>
          </a:p>
        </p:txBody>
      </p:sp>
      <p:sp>
        <p:nvSpPr>
          <p:cNvPr id="6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o do Título"/>
          <p:cNvSpPr txBox="1"/>
          <p:nvPr>
            <p:ph type="title"/>
          </p:nvPr>
        </p:nvSpPr>
        <p:spPr>
          <a:xfrm>
            <a:off x="925734" y="402482"/>
            <a:ext cx="11591807" cy="1461190"/>
          </a:xfrm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69" name="Nível de Corpo Um…"/>
          <p:cNvSpPr txBox="1"/>
          <p:nvPr>
            <p:ph type="body" sz="quarter" idx="1"/>
          </p:nvPr>
        </p:nvSpPr>
        <p:spPr>
          <a:xfrm>
            <a:off x="925736" y="1853170"/>
            <a:ext cx="5685655" cy="908211"/>
          </a:xfrm>
          <a:prstGeom prst="rect">
            <a:avLst/>
          </a:prstGeom>
        </p:spPr>
        <p:txBody>
          <a:bodyPr anchor="b"/>
          <a:lstStyle>
            <a:lvl1pPr marL="228600" indent="0">
              <a:buClrTx/>
              <a:buSzTx/>
              <a:buFontTx/>
              <a:buNone/>
              <a:defRPr b="1" sz="2600"/>
            </a:lvl1pPr>
            <a:lvl2pPr marL="228600" indent="457200">
              <a:buClrTx/>
              <a:buSzTx/>
              <a:buFontTx/>
              <a:buNone/>
              <a:defRPr b="1" sz="2600"/>
            </a:lvl2pPr>
            <a:lvl3pPr marL="228600" indent="914400">
              <a:buClrTx/>
              <a:buSzTx/>
              <a:buFontTx/>
              <a:buNone/>
              <a:defRPr b="1" sz="2600"/>
            </a:lvl3pPr>
            <a:lvl4pPr marL="228600" indent="1371600">
              <a:buClrTx/>
              <a:buSzTx/>
              <a:buFontTx/>
              <a:buNone/>
              <a:defRPr b="1" sz="2600"/>
            </a:lvl4pPr>
            <a:lvl5pPr marL="228600" indent="1828800">
              <a:buClrTx/>
              <a:buSzTx/>
              <a:buFontTx/>
              <a:buNone/>
              <a:defRPr b="1" sz="2600"/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70" name="Google Shape;57;p21"/>
          <p:cNvSpPr txBox="1"/>
          <p:nvPr>
            <p:ph type="body" sz="half" idx="21"/>
          </p:nvPr>
        </p:nvSpPr>
        <p:spPr>
          <a:xfrm>
            <a:off x="925735" y="2761381"/>
            <a:ext cx="5685656" cy="4061577"/>
          </a:xfrm>
          <a:prstGeom prst="rect">
            <a:avLst/>
          </a:prstGeom>
        </p:spPr>
        <p:txBody>
          <a:bodyPr/>
          <a:lstStyle/>
          <a:p>
            <a:pPr indent="-342900"/>
          </a:p>
        </p:txBody>
      </p:sp>
      <p:sp>
        <p:nvSpPr>
          <p:cNvPr id="71" name="Google Shape;58;p21"/>
          <p:cNvSpPr txBox="1"/>
          <p:nvPr>
            <p:ph type="body" sz="quarter" idx="22"/>
          </p:nvPr>
        </p:nvSpPr>
        <p:spPr>
          <a:xfrm>
            <a:off x="6803886" y="1853171"/>
            <a:ext cx="5713656" cy="908210"/>
          </a:xfrm>
          <a:prstGeom prst="rect">
            <a:avLst/>
          </a:prstGeom>
        </p:spPr>
        <p:txBody>
          <a:bodyPr anchor="b"/>
          <a:lstStyle/>
          <a:p>
            <a:pPr marL="228600" indent="0">
              <a:buClrTx/>
              <a:buSzTx/>
              <a:buFontTx/>
              <a:buNone/>
              <a:defRPr b="1" sz="2600"/>
            </a:pPr>
          </a:p>
        </p:txBody>
      </p:sp>
      <p:sp>
        <p:nvSpPr>
          <p:cNvPr id="72" name="Google Shape;59;p21"/>
          <p:cNvSpPr txBox="1"/>
          <p:nvPr>
            <p:ph type="body" sz="half" idx="23"/>
          </p:nvPr>
        </p:nvSpPr>
        <p:spPr>
          <a:xfrm>
            <a:off x="6803886" y="2761381"/>
            <a:ext cx="5713656" cy="4061577"/>
          </a:xfrm>
          <a:prstGeom prst="rect">
            <a:avLst/>
          </a:prstGeom>
        </p:spPr>
        <p:txBody>
          <a:bodyPr/>
          <a:lstStyle/>
          <a:p>
            <a:pPr indent="-342900"/>
          </a:p>
        </p:txBody>
      </p:sp>
      <p:sp>
        <p:nvSpPr>
          <p:cNvPr id="7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8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o do Título"/>
          <p:cNvSpPr txBox="1"/>
          <p:nvPr>
            <p:ph type="title"/>
          </p:nvPr>
        </p:nvSpPr>
        <p:spPr>
          <a:xfrm>
            <a:off x="925736" y="503978"/>
            <a:ext cx="4334677" cy="1763924"/>
          </a:xfrm>
          <a:prstGeom prst="rect">
            <a:avLst/>
          </a:prstGeom>
        </p:spPr>
        <p:txBody>
          <a:bodyPr anchor="b"/>
          <a:lstStyle>
            <a:lvl1pPr>
              <a:defRPr sz="3500"/>
            </a:lvl1pPr>
          </a:lstStyle>
          <a:p>
            <a:pPr/>
            <a:r>
              <a:t>Texto do Título</a:t>
            </a:r>
          </a:p>
        </p:txBody>
      </p:sp>
      <p:sp>
        <p:nvSpPr>
          <p:cNvPr id="96" name="Nível de Corpo Um…"/>
          <p:cNvSpPr txBox="1"/>
          <p:nvPr>
            <p:ph type="body" sz="half" idx="1"/>
          </p:nvPr>
        </p:nvSpPr>
        <p:spPr>
          <a:xfrm>
            <a:off x="5713655" y="1088454"/>
            <a:ext cx="6803887" cy="5372269"/>
          </a:xfrm>
          <a:prstGeom prst="rect">
            <a:avLst/>
          </a:prstGeom>
        </p:spPr>
        <p:txBody>
          <a:bodyPr/>
          <a:lstStyle>
            <a:lvl1pPr indent="-452563">
              <a:buSzPts val="3500"/>
              <a:defRPr sz="3500"/>
            </a:lvl1pPr>
            <a:lvl2pPr marL="985160" indent="-495321">
              <a:buSzPts val="3500"/>
              <a:defRPr sz="3500"/>
            </a:lvl2pPr>
            <a:lvl3pPr marL="1508891" indent="-533911">
              <a:buSzPts val="3500"/>
              <a:defRPr sz="3500"/>
            </a:lvl3pPr>
            <a:lvl4pPr marL="2046619" indent="-586436">
              <a:buSzPts val="3500"/>
              <a:defRPr sz="3500"/>
            </a:lvl4pPr>
            <a:lvl5pPr marL="2503819" indent="-586436">
              <a:buSzPts val="3500"/>
              <a:defRPr sz="3500"/>
            </a:lvl5pPr>
          </a:lstStyle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97" name="Google Shape;75;p24"/>
          <p:cNvSpPr txBox="1"/>
          <p:nvPr>
            <p:ph type="body" sz="quarter" idx="21"/>
          </p:nvPr>
        </p:nvSpPr>
        <p:spPr>
          <a:xfrm>
            <a:off x="925736" y="2267902"/>
            <a:ext cx="4334677" cy="4201571"/>
          </a:xfrm>
          <a:prstGeom prst="rect">
            <a:avLst/>
          </a:prstGeom>
        </p:spPr>
        <p:txBody>
          <a:bodyPr/>
          <a:lstStyle/>
          <a:p>
            <a:pPr marL="228600" indent="0">
              <a:buClrTx/>
              <a:buSzTx/>
              <a:buFontTx/>
              <a:buNone/>
              <a:defRPr sz="1700"/>
            </a:pPr>
          </a:p>
        </p:txBody>
      </p:sp>
      <p:sp>
        <p:nvSpPr>
          <p:cNvPr id="9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o Título"/>
          <p:cNvSpPr txBox="1"/>
          <p:nvPr>
            <p:ph type="title"/>
          </p:nvPr>
        </p:nvSpPr>
        <p:spPr>
          <a:xfrm>
            <a:off x="457200" y="402482"/>
            <a:ext cx="12058592" cy="14611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 anchor="ctr">
            <a:normAutofit fontScale="100000" lnSpcReduction="0"/>
          </a:bodyPr>
          <a:lstStyle/>
          <a:p>
            <a:pPr/>
            <a:r>
              <a:t>Texto do Título</a:t>
            </a:r>
          </a:p>
        </p:txBody>
      </p:sp>
      <p:sp>
        <p:nvSpPr>
          <p:cNvPr id="3" name="Nível de Corpo Um…"/>
          <p:cNvSpPr txBox="1"/>
          <p:nvPr>
            <p:ph type="body" idx="1"/>
          </p:nvPr>
        </p:nvSpPr>
        <p:spPr>
          <a:xfrm>
            <a:off x="671830" y="1763183"/>
            <a:ext cx="12092940" cy="498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normAutofit fontScale="100000" lnSpcReduction="0"/>
          </a:bodyPr>
          <a:lstStyle/>
          <a:p>
            <a:pPr/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4" name="Número do Slide"/>
          <p:cNvSpPr txBox="1"/>
          <p:nvPr>
            <p:ph type="sldNum" sz="quarter" idx="2"/>
          </p:nvPr>
        </p:nvSpPr>
        <p:spPr>
          <a:xfrm>
            <a:off x="12244332" y="7078859"/>
            <a:ext cx="271458" cy="258163"/>
          </a:xfrm>
          <a:prstGeom prst="rect">
            <a:avLst/>
          </a:prstGeom>
          <a:ln w="12700">
            <a:miter lim="400000"/>
          </a:ln>
        </p:spPr>
        <p:txBody>
          <a:bodyPr wrap="none" lIns="45699" tIns="45699" rIns="45699" bIns="45699" anchor="ctr">
            <a:spAutoFit/>
          </a:bodyPr>
          <a:lstStyle>
            <a:lvl1pPr algn="r">
              <a:defRPr sz="13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424561" algn="l" defTabSz="914400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171616"/>
        </a:buClr>
        <a:buSzPts val="3000"/>
        <a:buFont typeface="Arial"/>
        <a:buChar char="•"/>
        <a:tabLst/>
        <a:defRPr b="0" baseline="0" cap="none" i="0" spc="0" strike="noStrike" sz="30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1pPr>
      <a:lvl2pPr marL="975418" marR="0" indent="-457639" algn="l" defTabSz="914400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171616"/>
        </a:buClr>
        <a:buSzPts val="3000"/>
        <a:buFont typeface="Arial"/>
        <a:buChar char="•"/>
        <a:tabLst/>
        <a:defRPr b="0" baseline="0" cap="none" i="0" spc="0" strike="noStrike" sz="30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2pPr>
      <a:lvl3pPr marL="1505642" marR="0" indent="-502659" algn="l" defTabSz="914400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171616"/>
        </a:buClr>
        <a:buSzPts val="3000"/>
        <a:buFont typeface="Arial"/>
        <a:buChar char="•"/>
        <a:tabLst/>
        <a:defRPr b="0" baseline="0" cap="none" i="0" spc="0" strike="noStrike" sz="30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3pPr>
      <a:lvl4pPr marL="2034084" marR="0" indent="-559867" algn="l" defTabSz="914400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171616"/>
        </a:buClr>
        <a:buSzPts val="3000"/>
        <a:buFont typeface="Arial"/>
        <a:buChar char="•"/>
        <a:tabLst/>
        <a:defRPr b="0" baseline="0" cap="none" i="0" spc="0" strike="noStrike" sz="30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4pPr>
      <a:lvl5pPr marL="2491284" marR="0" indent="-559867" algn="l" defTabSz="914400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171616"/>
        </a:buClr>
        <a:buSzPts val="3000"/>
        <a:buFont typeface="Arial"/>
        <a:buChar char="•"/>
        <a:tabLst/>
        <a:defRPr b="0" baseline="0" cap="none" i="0" spc="0" strike="noStrike" sz="30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5pPr>
      <a:lvl6pPr marL="2948484" marR="0" indent="-559867" algn="l" defTabSz="914400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171616"/>
        </a:buClr>
        <a:buSzPts val="3000"/>
        <a:buFont typeface="Arial"/>
        <a:buChar char="•"/>
        <a:tabLst/>
        <a:defRPr b="0" baseline="0" cap="none" i="0" spc="0" strike="noStrike" sz="30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6pPr>
      <a:lvl7pPr marL="3405684" marR="0" indent="-559867" algn="l" defTabSz="914400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171616"/>
        </a:buClr>
        <a:buSzPts val="3000"/>
        <a:buFont typeface="Arial"/>
        <a:buChar char="•"/>
        <a:tabLst/>
        <a:defRPr b="0" baseline="0" cap="none" i="0" spc="0" strike="noStrike" sz="30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7pPr>
      <a:lvl8pPr marL="3862885" marR="0" indent="-559869" algn="l" defTabSz="914400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171616"/>
        </a:buClr>
        <a:buSzPts val="3000"/>
        <a:buFont typeface="Arial"/>
        <a:buChar char="•"/>
        <a:tabLst/>
        <a:defRPr b="0" baseline="0" cap="none" i="0" spc="0" strike="noStrike" sz="30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8pPr>
      <a:lvl9pPr marL="4320085" marR="0" indent="-559869" algn="l" defTabSz="914400" rtl="0" latinLnBrk="0">
        <a:lnSpc>
          <a:spcPct val="90000"/>
        </a:lnSpc>
        <a:spcBef>
          <a:spcPts val="1100"/>
        </a:spcBef>
        <a:spcAft>
          <a:spcPts val="0"/>
        </a:spcAft>
        <a:buClr>
          <a:srgbClr val="171616"/>
        </a:buClr>
        <a:buSzPts val="3000"/>
        <a:buFont typeface="Arial"/>
        <a:buChar char="•"/>
        <a:tabLst/>
        <a:defRPr b="0" baseline="0" cap="none" i="0" spc="0" strike="noStrike" sz="3000" u="none">
          <a:solidFill>
            <a:srgbClr val="171616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laticon.com/" TargetMode="External"/><Relationship Id="rId3" Type="http://schemas.openxmlformats.org/officeDocument/2006/relationships/hyperlink" Target="https://miro.com/pt/" TargetMode="External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infogram.com/pt/criar/grafico" TargetMode="External"/><Relationship Id="rId3" Type="http://schemas.openxmlformats.org/officeDocument/2006/relationships/hyperlink" Target="https://www.google.com/sheets/about/" TargetMode="External"/><Relationship Id="rId4" Type="http://schemas.openxmlformats.org/officeDocument/2006/relationships/image" Target="../media/image9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03;p1"/>
          <p:cNvSpPr txBox="1"/>
          <p:nvPr/>
        </p:nvSpPr>
        <p:spPr>
          <a:xfrm>
            <a:off x="5255288" y="4345391"/>
            <a:ext cx="6770466" cy="22126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11111"/>
              </a:lnSpc>
              <a:defRPr b="1" sz="1800">
                <a:solidFill>
                  <a:srgbClr val="171616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Nome Completo do Autor</a:t>
            </a:r>
          </a:p>
          <a:p>
            <a:pPr algn="r">
              <a:lnSpc>
                <a:spcPct val="111111"/>
              </a:lnSpc>
              <a:spcBef>
                <a:spcPts val="600"/>
              </a:spcBef>
              <a:defRPr b="1" sz="1800">
                <a:solidFill>
                  <a:srgbClr val="171616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Nome Completo do Coautor 1</a:t>
            </a:r>
          </a:p>
          <a:p>
            <a:pPr algn="r">
              <a:lnSpc>
                <a:spcPct val="111111"/>
              </a:lnSpc>
              <a:spcBef>
                <a:spcPts val="600"/>
              </a:spcBef>
              <a:defRPr b="1" sz="1800">
                <a:solidFill>
                  <a:srgbClr val="171616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Nome Completo do Coautor 2</a:t>
            </a:r>
          </a:p>
          <a:p>
            <a:pPr algn="r">
              <a:lnSpc>
                <a:spcPct val="111111"/>
              </a:lnSpc>
              <a:spcBef>
                <a:spcPts val="600"/>
              </a:spcBef>
              <a:defRPr b="1" sz="1800">
                <a:solidFill>
                  <a:srgbClr val="171616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Nome Completo do Coautor 3</a:t>
            </a:r>
          </a:p>
          <a:p>
            <a:pPr algn="r">
              <a:lnSpc>
                <a:spcPct val="111111"/>
              </a:lnSpc>
              <a:spcBef>
                <a:spcPts val="600"/>
              </a:spcBef>
              <a:defRPr b="1" sz="1800">
                <a:solidFill>
                  <a:srgbClr val="171616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Nome Completo do Coautor 4</a:t>
            </a:r>
          </a:p>
          <a:p>
            <a:pPr algn="r">
              <a:lnSpc>
                <a:spcPct val="111111"/>
              </a:lnSpc>
              <a:spcBef>
                <a:spcPts val="600"/>
              </a:spcBef>
              <a:defRPr b="1" sz="1800">
                <a:solidFill>
                  <a:srgbClr val="171616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Nome Completo do Coautor 5</a:t>
            </a:r>
          </a:p>
        </p:txBody>
      </p:sp>
      <p:sp>
        <p:nvSpPr>
          <p:cNvPr id="136" name="Google Shape;104;p1"/>
          <p:cNvSpPr txBox="1"/>
          <p:nvPr/>
        </p:nvSpPr>
        <p:spPr>
          <a:xfrm>
            <a:off x="2130286" y="6615638"/>
            <a:ext cx="9176869" cy="521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75" tIns="44975" rIns="44975" bIns="44975">
            <a:spAutoFit/>
          </a:bodyPr>
          <a:lstStyle/>
          <a:p>
            <a:pPr algn="ctr">
              <a:defRPr b="1">
                <a:solidFill>
                  <a:srgbClr val="171616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Ceará, Brasil</a:t>
            </a:r>
          </a:p>
          <a:p>
            <a:pPr algn="ctr">
              <a:defRPr b="1">
                <a:solidFill>
                  <a:srgbClr val="171616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2026</a:t>
            </a:r>
          </a:p>
        </p:txBody>
      </p:sp>
      <p:sp>
        <p:nvSpPr>
          <p:cNvPr id="137" name="Google Shape;105;p1"/>
          <p:cNvSpPr txBox="1"/>
          <p:nvPr/>
        </p:nvSpPr>
        <p:spPr>
          <a:xfrm>
            <a:off x="1308970" y="4298660"/>
            <a:ext cx="4976351" cy="1114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75" tIns="44975" rIns="44975" bIns="44975">
            <a:spAutoFit/>
          </a:bodyPr>
          <a:lstStyle/>
          <a:p>
            <a:pPr marL="285750" indent="-285750">
              <a:lnSpc>
                <a:spcPct val="133333"/>
              </a:lnSpc>
              <a:buClr>
                <a:srgbClr val="171616"/>
              </a:buClr>
              <a:buSzPts val="1800"/>
              <a:buFont typeface="Arial"/>
              <a:buChar char="•"/>
              <a:defRPr sz="1800">
                <a:solidFill>
                  <a:srgbClr val="171616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Nome da ação: </a:t>
            </a:r>
            <a:r>
              <a:rPr b="1"/>
              <a:t>Escreva aqui</a:t>
            </a:r>
            <a:endParaRPr b="1"/>
          </a:p>
          <a:p>
            <a:pPr marL="285750" indent="-285750">
              <a:lnSpc>
                <a:spcPct val="133333"/>
              </a:lnSpc>
              <a:buClr>
                <a:srgbClr val="171616"/>
              </a:buClr>
              <a:buSzPts val="1800"/>
              <a:buFont typeface="Arial"/>
              <a:buChar char="•"/>
              <a:defRPr sz="1800">
                <a:solidFill>
                  <a:srgbClr val="171616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Área Temática: </a:t>
            </a:r>
            <a:r>
              <a:rPr b="1"/>
              <a:t>Escreva aqui</a:t>
            </a:r>
            <a:endParaRPr b="1"/>
          </a:p>
          <a:p>
            <a:pPr marL="285750" indent="-285750">
              <a:lnSpc>
                <a:spcPct val="133333"/>
              </a:lnSpc>
              <a:buClr>
                <a:srgbClr val="171616"/>
              </a:buClr>
              <a:buSzPts val="1800"/>
              <a:buFont typeface="Arial"/>
              <a:buChar char="•"/>
              <a:defRPr sz="1800">
                <a:solidFill>
                  <a:srgbClr val="171616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Dimensão: </a:t>
            </a:r>
            <a:r>
              <a:rPr b="1"/>
              <a:t>Cultura</a:t>
            </a:r>
          </a:p>
        </p:txBody>
      </p:sp>
      <p:sp>
        <p:nvSpPr>
          <p:cNvPr id="138" name="Google Shape;106;p1"/>
          <p:cNvSpPr txBox="1"/>
          <p:nvPr/>
        </p:nvSpPr>
        <p:spPr>
          <a:xfrm>
            <a:off x="746289" y="2728371"/>
            <a:ext cx="11944860" cy="618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6000" tIns="36000" rIns="36000" bIns="36000" anchor="ctr">
            <a:spAutoFit/>
          </a:bodyPr>
          <a:lstStyle/>
          <a:p>
            <a:pPr algn="ctr">
              <a:defRPr b="1" sz="3600">
                <a:solidFill>
                  <a:srgbClr val="171616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Título: </a:t>
            </a:r>
            <a:r>
              <a:rPr b="0"/>
              <a:t>subtítulo</a:t>
            </a:r>
          </a:p>
        </p:txBody>
      </p:sp>
      <p:pic>
        <p:nvPicPr>
          <p:cNvPr id="139" name="Google Shape;107;p1" descr="Google Shape;107;p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14355" y="-255472"/>
            <a:ext cx="5828827" cy="299867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48" name="Google Shape;108;p1"/>
          <p:cNvGrpSpPr/>
          <p:nvPr/>
        </p:nvGrpSpPr>
        <p:grpSpPr>
          <a:xfrm>
            <a:off x="13167782" y="-1"/>
            <a:ext cx="271993" cy="7559676"/>
            <a:chOff x="0" y="0"/>
            <a:chExt cx="271991" cy="7559675"/>
          </a:xfrm>
        </p:grpSpPr>
        <p:sp>
          <p:nvSpPr>
            <p:cNvPr id="140" name="Google Shape;109;p1"/>
            <p:cNvSpPr/>
            <p:nvPr/>
          </p:nvSpPr>
          <p:spPr>
            <a:xfrm rot="16200000">
              <a:off x="-1839225" y="5618241"/>
              <a:ext cx="3779016" cy="100564"/>
            </a:xfrm>
            <a:prstGeom prst="rect">
              <a:avLst/>
            </a:prstGeom>
            <a:solidFill>
              <a:srgbClr val="F2975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1" name="Google Shape;110;p1"/>
            <p:cNvSpPr/>
            <p:nvPr/>
          </p:nvSpPr>
          <p:spPr>
            <a:xfrm rot="16200000">
              <a:off x="-1752882" y="1754141"/>
              <a:ext cx="3779016" cy="270733"/>
            </a:xfrm>
            <a:prstGeom prst="rect">
              <a:avLst/>
            </a:prstGeom>
            <a:solidFill>
              <a:srgbClr val="93BF4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2" name="Google Shape;111;p1"/>
            <p:cNvSpPr/>
            <p:nvPr/>
          </p:nvSpPr>
          <p:spPr>
            <a:xfrm rot="16200000">
              <a:off x="-865426" y="6507294"/>
              <a:ext cx="1916987" cy="186133"/>
            </a:xfrm>
            <a:prstGeom prst="rect">
              <a:avLst/>
            </a:prstGeom>
            <a:solidFill>
              <a:srgbClr val="FDCE5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3" name="Google Shape;112;p1"/>
            <p:cNvSpPr/>
            <p:nvPr/>
          </p:nvSpPr>
          <p:spPr>
            <a:xfrm rot="16200000">
              <a:off x="-823128" y="823127"/>
              <a:ext cx="1916988" cy="270733"/>
            </a:xfrm>
            <a:prstGeom prst="rect">
              <a:avLst/>
            </a:prstGeom>
            <a:solidFill>
              <a:srgbClr val="64C3D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4" name="Google Shape;113;p1"/>
            <p:cNvSpPr/>
            <p:nvPr/>
          </p:nvSpPr>
          <p:spPr>
            <a:xfrm rot="16200000">
              <a:off x="-1710098" y="5576764"/>
              <a:ext cx="3779016" cy="185163"/>
            </a:xfrm>
            <a:prstGeom prst="rect">
              <a:avLst/>
            </a:prstGeom>
            <a:solidFill>
              <a:srgbClr val="C5652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5" name="Google Shape;114;p1"/>
            <p:cNvSpPr/>
            <p:nvPr/>
          </p:nvSpPr>
          <p:spPr>
            <a:xfrm rot="16200000">
              <a:off x="-1709764" y="1798083"/>
              <a:ext cx="3779016" cy="184494"/>
            </a:xfrm>
            <a:prstGeom prst="rect">
              <a:avLst/>
            </a:prstGeom>
            <a:solidFill>
              <a:srgbClr val="729C2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6" name="Google Shape;115;p1"/>
            <p:cNvSpPr/>
            <p:nvPr/>
          </p:nvSpPr>
          <p:spPr>
            <a:xfrm rot="16200000">
              <a:off x="-779085" y="6508599"/>
              <a:ext cx="1916987" cy="185166"/>
            </a:xfrm>
            <a:prstGeom prst="rect">
              <a:avLst/>
            </a:prstGeom>
            <a:solidFill>
              <a:srgbClr val="E5A91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7" name="Google Shape;116;p1"/>
            <p:cNvSpPr/>
            <p:nvPr/>
          </p:nvSpPr>
          <p:spPr>
            <a:xfrm rot="16200000">
              <a:off x="-779086" y="866733"/>
              <a:ext cx="1916987" cy="185165"/>
            </a:xfrm>
            <a:prstGeom prst="rect">
              <a:avLst/>
            </a:prstGeom>
            <a:solidFill>
              <a:srgbClr val="3698D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157" name="Google Shape;117;p1"/>
          <p:cNvGrpSpPr/>
          <p:nvPr/>
        </p:nvGrpSpPr>
        <p:grpSpPr>
          <a:xfrm>
            <a:off x="59" y="365"/>
            <a:ext cx="271993" cy="7559676"/>
            <a:chOff x="0" y="0"/>
            <a:chExt cx="271991" cy="7559675"/>
          </a:xfrm>
        </p:grpSpPr>
        <p:sp>
          <p:nvSpPr>
            <p:cNvPr id="149" name="Google Shape;118;p1"/>
            <p:cNvSpPr/>
            <p:nvPr/>
          </p:nvSpPr>
          <p:spPr>
            <a:xfrm flipH="1" rot="5400000">
              <a:off x="-1667799" y="5618241"/>
              <a:ext cx="3779016" cy="100564"/>
            </a:xfrm>
            <a:prstGeom prst="rect">
              <a:avLst/>
            </a:prstGeom>
            <a:solidFill>
              <a:srgbClr val="F2975E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0" name="Google Shape;119;p1"/>
            <p:cNvSpPr/>
            <p:nvPr/>
          </p:nvSpPr>
          <p:spPr>
            <a:xfrm flipH="1" rot="5400000">
              <a:off x="-1754142" y="1754141"/>
              <a:ext cx="3779016" cy="270733"/>
            </a:xfrm>
            <a:prstGeom prst="rect">
              <a:avLst/>
            </a:prstGeom>
            <a:solidFill>
              <a:srgbClr val="93BF4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1" name="Google Shape;120;p1"/>
            <p:cNvSpPr/>
            <p:nvPr/>
          </p:nvSpPr>
          <p:spPr>
            <a:xfrm flipH="1" rot="5400000">
              <a:off x="-779569" y="6507294"/>
              <a:ext cx="1916987" cy="186133"/>
            </a:xfrm>
            <a:prstGeom prst="rect">
              <a:avLst/>
            </a:prstGeom>
            <a:solidFill>
              <a:srgbClr val="FDCE5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2" name="Google Shape;121;p1"/>
            <p:cNvSpPr/>
            <p:nvPr/>
          </p:nvSpPr>
          <p:spPr>
            <a:xfrm flipH="1" rot="5400000">
              <a:off x="-821868" y="823127"/>
              <a:ext cx="1916987" cy="270733"/>
            </a:xfrm>
            <a:prstGeom prst="rect">
              <a:avLst/>
            </a:prstGeom>
            <a:solidFill>
              <a:srgbClr val="64C3D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3" name="Google Shape;122;p1"/>
            <p:cNvSpPr/>
            <p:nvPr/>
          </p:nvSpPr>
          <p:spPr>
            <a:xfrm flipH="1" rot="5400000">
              <a:off x="-1796926" y="5576764"/>
              <a:ext cx="3779016" cy="185163"/>
            </a:xfrm>
            <a:prstGeom prst="rect">
              <a:avLst/>
            </a:prstGeom>
            <a:solidFill>
              <a:srgbClr val="C5652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4" name="Google Shape;123;p1"/>
            <p:cNvSpPr/>
            <p:nvPr/>
          </p:nvSpPr>
          <p:spPr>
            <a:xfrm flipH="1" rot="5400000">
              <a:off x="-1797260" y="1798083"/>
              <a:ext cx="3779016" cy="184494"/>
            </a:xfrm>
            <a:prstGeom prst="rect">
              <a:avLst/>
            </a:prstGeom>
            <a:solidFill>
              <a:srgbClr val="729C2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5" name="Google Shape;124;p1"/>
            <p:cNvSpPr/>
            <p:nvPr/>
          </p:nvSpPr>
          <p:spPr>
            <a:xfrm flipH="1" rot="5400000">
              <a:off x="-865910" y="6508599"/>
              <a:ext cx="1916987" cy="185166"/>
            </a:xfrm>
            <a:prstGeom prst="rect">
              <a:avLst/>
            </a:prstGeom>
            <a:solidFill>
              <a:srgbClr val="E5A91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6" name="Google Shape;125;p1"/>
            <p:cNvSpPr/>
            <p:nvPr/>
          </p:nvSpPr>
          <p:spPr>
            <a:xfrm flipH="1" rot="5400000">
              <a:off x="-865909" y="866733"/>
              <a:ext cx="1916987" cy="185165"/>
            </a:xfrm>
            <a:prstGeom prst="rect">
              <a:avLst/>
            </a:prstGeom>
            <a:solidFill>
              <a:srgbClr val="3698D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Class="entr" nodeType="afterEffect" presetSubtype="16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37" grpId="3"/>
      <p:bldP build="whole" bldLvl="1" animBg="1" rev="0" advAuto="0" spid="135" grpId="2"/>
      <p:bldP build="whole" bldLvl="1" animBg="1" rev="0" advAuto="0" spid="13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2;p10"/>
          <p:cNvSpPr txBox="1"/>
          <p:nvPr>
            <p:ph type="title"/>
          </p:nvPr>
        </p:nvSpPr>
        <p:spPr>
          <a:xfrm>
            <a:off x="218778" y="266301"/>
            <a:ext cx="12999293" cy="1155364"/>
          </a:xfrm>
          <a:prstGeom prst="rect">
            <a:avLst/>
          </a:prstGeom>
        </p:spPr>
        <p:txBody>
          <a:bodyPr/>
          <a:lstStyle>
            <a:lvl1pPr>
              <a:defRPr sz="4300"/>
            </a:lvl1pPr>
          </a:lstStyle>
          <a:p>
            <a:pPr/>
            <a:r>
              <a:t>3 Apresentação de discussão dos resultados</a:t>
            </a:r>
          </a:p>
        </p:txBody>
      </p:sp>
      <p:sp>
        <p:nvSpPr>
          <p:cNvPr id="198" name="Google Shape;193;p10"/>
          <p:cNvSpPr txBox="1"/>
          <p:nvPr>
            <p:ph type="body" idx="1"/>
          </p:nvPr>
        </p:nvSpPr>
        <p:spPr>
          <a:xfrm>
            <a:off x="404482" y="1690951"/>
            <a:ext cx="12630810" cy="4323770"/>
          </a:xfrm>
          <a:prstGeom prst="rect">
            <a:avLst/>
          </a:prstGeom>
        </p:spPr>
        <p:txBody>
          <a:bodyPr/>
          <a:lstStyle/>
          <a:p>
            <a:pPr marL="251985" indent="-251985">
              <a:spcBef>
                <a:spcPts val="0"/>
              </a:spcBef>
              <a:buClr>
                <a:srgbClr val="85678D"/>
              </a:buClr>
            </a:pPr>
            <a:r>
              <a:t>Nesta seção, </a:t>
            </a:r>
            <a:r>
              <a:rPr>
                <a:solidFill>
                  <a:srgbClr val="00000A"/>
                </a:solidFill>
              </a:rPr>
              <a:t>realize a análise crítica dos resultados da pesquisa, articulando-os ao referencial teórico e aos objetivos propostos.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198;p12"/>
          <p:cNvSpPr txBox="1"/>
          <p:nvPr>
            <p:ph type="title"/>
          </p:nvPr>
        </p:nvSpPr>
        <p:spPr>
          <a:xfrm>
            <a:off x="218778" y="279553"/>
            <a:ext cx="12999293" cy="1155364"/>
          </a:xfrm>
          <a:prstGeom prst="rect">
            <a:avLst/>
          </a:prstGeom>
        </p:spPr>
        <p:txBody>
          <a:bodyPr/>
          <a:lstStyle/>
          <a:p>
            <a:pPr/>
            <a:r>
              <a:t>4 Considerações finais</a:t>
            </a:r>
          </a:p>
        </p:txBody>
      </p:sp>
      <p:sp>
        <p:nvSpPr>
          <p:cNvPr id="201" name="Google Shape;199;p12"/>
          <p:cNvSpPr txBox="1"/>
          <p:nvPr>
            <p:ph type="body" idx="1"/>
          </p:nvPr>
        </p:nvSpPr>
        <p:spPr>
          <a:xfrm>
            <a:off x="404482" y="1704202"/>
            <a:ext cx="12630810" cy="4323770"/>
          </a:xfrm>
          <a:prstGeom prst="rect">
            <a:avLst/>
          </a:prstGeom>
        </p:spPr>
        <p:txBody>
          <a:bodyPr/>
          <a:lstStyle/>
          <a:p>
            <a:pPr marL="251985" indent="-251985">
              <a:spcBef>
                <a:spcPts val="0"/>
              </a:spcBef>
              <a:buClr>
                <a:srgbClr val="85678D"/>
              </a:buClr>
            </a:pPr>
            <a:r>
              <a:t>Nas considerações, você deve apontar se o objetivo proposto inicialmente foi atingido;</a:t>
            </a:r>
          </a:p>
          <a:p>
            <a:pPr marL="251985" indent="-251985">
              <a:buClr>
                <a:srgbClr val="85678D"/>
              </a:buClr>
            </a:pPr>
            <a:r>
              <a:t>Também você pode descrever os pontos positivos e/ou negativos e elencar o que pode ser melhorado.</a:t>
            </a:r>
          </a:p>
        </p:txBody>
      </p:sp>
      <p:pic>
        <p:nvPicPr>
          <p:cNvPr id="202" name="Google Shape;200;p12" descr="Google Shape;200;p1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938907" y="3573228"/>
            <a:ext cx="2282245" cy="22822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5;p13"/>
          <p:cNvSpPr txBox="1"/>
          <p:nvPr>
            <p:ph type="title"/>
          </p:nvPr>
        </p:nvSpPr>
        <p:spPr>
          <a:xfrm>
            <a:off x="218778" y="266301"/>
            <a:ext cx="12999293" cy="1155364"/>
          </a:xfrm>
          <a:prstGeom prst="rect">
            <a:avLst/>
          </a:prstGeom>
        </p:spPr>
        <p:txBody>
          <a:bodyPr/>
          <a:lstStyle/>
          <a:p>
            <a:pPr/>
            <a:r>
              <a:t>Referências</a:t>
            </a:r>
          </a:p>
        </p:txBody>
      </p:sp>
      <p:sp>
        <p:nvSpPr>
          <p:cNvPr id="205" name="Google Shape;206;p13"/>
          <p:cNvSpPr txBox="1"/>
          <p:nvPr>
            <p:ph type="body" idx="1"/>
          </p:nvPr>
        </p:nvSpPr>
        <p:spPr>
          <a:xfrm>
            <a:off x="404482" y="1508071"/>
            <a:ext cx="12630810" cy="4323770"/>
          </a:xfrm>
          <a:prstGeom prst="rect">
            <a:avLst/>
          </a:prstGeom>
        </p:spPr>
        <p:txBody>
          <a:bodyPr/>
          <a:lstStyle>
            <a:lvl1pPr marL="251985" indent="-251985">
              <a:spcBef>
                <a:spcPts val="0"/>
              </a:spcBef>
              <a:buClr>
                <a:srgbClr val="85678D"/>
              </a:buClr>
            </a:lvl1pPr>
          </a:lstStyle>
          <a:p>
            <a:pPr/>
            <a:r>
              <a:t>Coloque somente as referências das obras citadas na apresentação.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11;p14"/>
          <p:cNvSpPr txBox="1"/>
          <p:nvPr>
            <p:ph type="title"/>
          </p:nvPr>
        </p:nvSpPr>
        <p:spPr>
          <a:xfrm>
            <a:off x="5685988" y="2330725"/>
            <a:ext cx="4998324" cy="872277"/>
          </a:xfrm>
          <a:prstGeom prst="rect">
            <a:avLst/>
          </a:prstGeom>
        </p:spPr>
        <p:txBody>
          <a:bodyPr/>
          <a:lstStyle>
            <a:lvl1pPr defTabSz="512063">
              <a:defRPr sz="4928"/>
            </a:lvl1pPr>
          </a:lstStyle>
          <a:p>
            <a:pPr/>
            <a:r>
              <a:t>Agradecimentos</a:t>
            </a:r>
          </a:p>
        </p:txBody>
      </p:sp>
      <p:sp>
        <p:nvSpPr>
          <p:cNvPr id="208" name="Google Shape;212;p14"/>
          <p:cNvSpPr txBox="1"/>
          <p:nvPr/>
        </p:nvSpPr>
        <p:spPr>
          <a:xfrm>
            <a:off x="5793243" y="3205471"/>
            <a:ext cx="4575034" cy="25033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normAutofit fontScale="100000" lnSpcReduction="0"/>
          </a:bodyPr>
          <a:lstStyle/>
          <a:p>
            <a:pPr>
              <a:lnSpc>
                <a:spcPct val="90000"/>
              </a:lnSpc>
              <a:defRPr sz="2400">
                <a:solidFill>
                  <a:srgbClr val="0C0C0C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autor@email.com</a:t>
            </a:r>
          </a:p>
          <a:p>
            <a:pPr>
              <a:lnSpc>
                <a:spcPct val="90000"/>
              </a:lnSpc>
              <a:defRPr sz="2400">
                <a:solidFill>
                  <a:srgbClr val="0C0C0C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coautor1@email.com</a:t>
            </a:r>
          </a:p>
          <a:p>
            <a:pPr>
              <a:lnSpc>
                <a:spcPct val="90000"/>
              </a:lnSpc>
              <a:defRPr sz="2400">
                <a:solidFill>
                  <a:srgbClr val="0C0C0C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coautor2@email.com</a:t>
            </a:r>
          </a:p>
          <a:p>
            <a:pPr>
              <a:lnSpc>
                <a:spcPct val="90000"/>
              </a:lnSpc>
              <a:defRPr sz="2400">
                <a:solidFill>
                  <a:srgbClr val="0C0C0C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coautor3@email.com</a:t>
            </a:r>
          </a:p>
          <a:p>
            <a:pPr>
              <a:lnSpc>
                <a:spcPct val="90000"/>
              </a:lnSpc>
              <a:defRPr sz="2400">
                <a:solidFill>
                  <a:srgbClr val="0C0C0C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coautor4@email.com</a:t>
            </a:r>
          </a:p>
          <a:p>
            <a:pPr>
              <a:lnSpc>
                <a:spcPct val="90000"/>
              </a:lnSpc>
              <a:defRPr sz="2400">
                <a:solidFill>
                  <a:srgbClr val="0C0C0C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t>coautor4@email.com</a:t>
            </a:r>
          </a:p>
        </p:txBody>
      </p:sp>
      <p:sp>
        <p:nvSpPr>
          <p:cNvPr id="209" name="Google Shape;213;p14"/>
          <p:cNvSpPr txBox="1"/>
          <p:nvPr/>
        </p:nvSpPr>
        <p:spPr>
          <a:xfrm>
            <a:off x="65373" y="3575541"/>
            <a:ext cx="4580954" cy="52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 anchor="ctr">
            <a:spAutoFit/>
          </a:bodyPr>
          <a:lstStyle>
            <a:lvl1pPr algn="ctr">
              <a:lnSpc>
                <a:spcPct val="90000"/>
              </a:lnSpc>
              <a:defRPr sz="2800">
                <a:solidFill>
                  <a:srgbClr val="171616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/>
            <a:r>
              <a:t>sepec.ufca.edu.br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31;p2"/>
          <p:cNvSpPr txBox="1"/>
          <p:nvPr>
            <p:ph type="title"/>
          </p:nvPr>
        </p:nvSpPr>
        <p:spPr>
          <a:xfrm>
            <a:off x="573038" y="335627"/>
            <a:ext cx="11882899" cy="1106426"/>
          </a:xfrm>
          <a:prstGeom prst="rect">
            <a:avLst/>
          </a:prstGeom>
        </p:spPr>
        <p:txBody>
          <a:bodyPr/>
          <a:lstStyle/>
          <a:p>
            <a:pPr/>
            <a:r>
              <a:t>Orientações gerais sobre a apresentação</a:t>
            </a:r>
          </a:p>
        </p:txBody>
      </p:sp>
      <p:sp>
        <p:nvSpPr>
          <p:cNvPr id="160" name="Google Shape;132;p2"/>
          <p:cNvSpPr txBox="1"/>
          <p:nvPr>
            <p:ph type="body" idx="1"/>
          </p:nvPr>
        </p:nvSpPr>
        <p:spPr>
          <a:xfrm>
            <a:off x="404482" y="1792551"/>
            <a:ext cx="12630810" cy="4201622"/>
          </a:xfrm>
          <a:prstGeom prst="rect">
            <a:avLst/>
          </a:prstGeom>
        </p:spPr>
        <p:txBody>
          <a:bodyPr/>
          <a:lstStyle/>
          <a:p>
            <a:pPr marL="251985" indent="-251985">
              <a:lnSpc>
                <a:spcPct val="80000"/>
              </a:lnSpc>
              <a:spcBef>
                <a:spcPts val="0"/>
              </a:spcBef>
              <a:buClr>
                <a:srgbClr val="85678D"/>
              </a:buClr>
              <a:buSzPct val="100000"/>
              <a:defRPr sz="2100">
                <a:solidFill>
                  <a:srgbClr val="C00000"/>
                </a:solidFill>
              </a:defRPr>
            </a:pPr>
            <a:r>
              <a:t>Recomendamos que edite este template no Microsoft PowerPoint para manter a formatação;</a:t>
            </a:r>
            <a:endParaRPr sz="2300"/>
          </a:p>
          <a:p>
            <a:pPr marL="251985" indent="-251985">
              <a:lnSpc>
                <a:spcPct val="80000"/>
              </a:lnSpc>
              <a:buClr>
                <a:srgbClr val="85678D"/>
              </a:buClr>
              <a:buSzPct val="100000"/>
              <a:defRPr sz="2100"/>
            </a:pPr>
            <a:r>
              <a:t>O tempo de apresentação será de no máximo 10 (dez) minutos;</a:t>
            </a:r>
            <a:endParaRPr sz="2300"/>
          </a:p>
          <a:p>
            <a:pPr marL="251985" indent="-251985">
              <a:lnSpc>
                <a:spcPct val="80000"/>
              </a:lnSpc>
              <a:buClr>
                <a:srgbClr val="85678D"/>
              </a:buClr>
              <a:buSzPct val="100000"/>
              <a:defRPr sz="2100"/>
            </a:pPr>
            <a:r>
              <a:t>A apresentação de trabalhos ocorrerá em sala virtual, a ser informada pela organização do evento no site sepec.ufca.edu.br;</a:t>
            </a:r>
            <a:endParaRPr sz="2300"/>
          </a:p>
          <a:p>
            <a:pPr marL="251985" indent="-251985">
              <a:lnSpc>
                <a:spcPct val="80000"/>
              </a:lnSpc>
              <a:buClr>
                <a:srgbClr val="85678D"/>
              </a:buClr>
              <a:buSzPct val="100000"/>
              <a:defRPr sz="2100"/>
            </a:pPr>
            <a:r>
              <a:t>Entre na sala virtual com antecedência mínima de 30 (trinta) minutos;</a:t>
            </a:r>
            <a:endParaRPr sz="2300"/>
          </a:p>
          <a:p>
            <a:pPr marL="251985" indent="-251985">
              <a:lnSpc>
                <a:spcPct val="80000"/>
              </a:lnSpc>
              <a:buClr>
                <a:srgbClr val="85678D"/>
              </a:buClr>
              <a:buSzPct val="100000"/>
              <a:defRPr sz="2100"/>
            </a:pPr>
            <a:r>
              <a:t>A projeção dos slides é de responsabilidade dos autores/coautores;</a:t>
            </a:r>
            <a:endParaRPr sz="2300"/>
          </a:p>
          <a:p>
            <a:pPr marL="251985" indent="-251985">
              <a:lnSpc>
                <a:spcPct val="80000"/>
              </a:lnSpc>
              <a:buClr>
                <a:srgbClr val="85678D"/>
              </a:buClr>
              <a:buSzPct val="100000"/>
              <a:defRPr sz="2100"/>
            </a:pPr>
            <a:r>
              <a:t>Para facilitar a projeção, deixe os slides salvos na área de trabalho do computador;</a:t>
            </a:r>
            <a:endParaRPr sz="2300"/>
          </a:p>
          <a:p>
            <a:pPr marL="251985" indent="-251985">
              <a:lnSpc>
                <a:spcPct val="80000"/>
              </a:lnSpc>
              <a:buClr>
                <a:srgbClr val="85678D"/>
              </a:buClr>
              <a:buSzPct val="100000"/>
              <a:defRPr sz="2100"/>
            </a:pPr>
            <a:r>
              <a:t>Enquanto aguarda a sua vez, mantenha seu microfone e câmera desligados, ligue somente no momento de sua apresentação/discussão;</a:t>
            </a:r>
            <a:endParaRPr sz="2300"/>
          </a:p>
          <a:p>
            <a:pPr marL="251985" indent="-251985">
              <a:lnSpc>
                <a:spcPct val="80000"/>
              </a:lnSpc>
              <a:buClr>
                <a:srgbClr val="85678D"/>
              </a:buClr>
              <a:buSzPct val="100000"/>
              <a:defRPr sz="2100"/>
            </a:pPr>
            <a:r>
              <a:t>Ao final, será destinado 30 (trinta) minutos para discussão dos trabalhos.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37;p3"/>
          <p:cNvSpPr txBox="1"/>
          <p:nvPr>
            <p:ph type="body" idx="1"/>
          </p:nvPr>
        </p:nvSpPr>
        <p:spPr>
          <a:xfrm>
            <a:off x="404482" y="1690951"/>
            <a:ext cx="12630810" cy="4323770"/>
          </a:xfrm>
          <a:prstGeom prst="rect">
            <a:avLst/>
          </a:prstGeom>
        </p:spPr>
        <p:txBody>
          <a:bodyPr/>
          <a:lstStyle/>
          <a:p>
            <a:pPr marL="251985" indent="-251985">
              <a:spcBef>
                <a:spcPts val="0"/>
              </a:spcBef>
              <a:buClr>
                <a:srgbClr val="85678D"/>
              </a:buClr>
            </a:pPr>
            <a:r>
              <a:t>Na introdução, busque trazer de forma breve uma contextualização do tema, objeto e objetivos do trabalho;</a:t>
            </a:r>
          </a:p>
          <a:p>
            <a:pPr marL="251985" indent="-251985">
              <a:buClr>
                <a:srgbClr val="85678D"/>
              </a:buClr>
            </a:pPr>
            <a:r>
              <a:t>Evite utilizar textos com letras pequenas, recomendamos que utilize o tamanho de fonte desse modelo (Roboto, 30);</a:t>
            </a:r>
          </a:p>
          <a:p>
            <a:pPr marL="251985" indent="-251985">
              <a:buClr>
                <a:srgbClr val="85678D"/>
              </a:buClr>
            </a:pPr>
            <a:r>
              <a:t>Insira o texto em forma de tópicos, evite textos longos, lembre-se que, quanto mais texto você inserir, maior será o seu tempo de fala;</a:t>
            </a:r>
          </a:p>
          <a:p>
            <a:pPr marL="251985" indent="-251985">
              <a:buClr>
                <a:srgbClr val="85678D"/>
              </a:buClr>
            </a:pPr>
            <a:r>
              <a:t>Use frases curtas nos tópicos, se precisar utilizar mais tópicos, crie novas páginas, assim evitando excesso de texto no slide.</a:t>
            </a:r>
          </a:p>
        </p:txBody>
      </p:sp>
      <p:sp>
        <p:nvSpPr>
          <p:cNvPr id="163" name="Google Shape;138;p3"/>
          <p:cNvSpPr txBox="1"/>
          <p:nvPr>
            <p:ph type="title"/>
          </p:nvPr>
        </p:nvSpPr>
        <p:spPr>
          <a:xfrm>
            <a:off x="218778" y="266301"/>
            <a:ext cx="12999293" cy="1155364"/>
          </a:xfrm>
          <a:prstGeom prst="rect">
            <a:avLst/>
          </a:prstGeom>
        </p:spPr>
        <p:txBody>
          <a:bodyPr/>
          <a:lstStyle/>
          <a:p>
            <a:pPr/>
            <a:r>
              <a:t>1 Introdução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43;p4"/>
          <p:cNvSpPr txBox="1"/>
          <p:nvPr>
            <p:ph type="title"/>
          </p:nvPr>
        </p:nvSpPr>
        <p:spPr>
          <a:xfrm>
            <a:off x="218778" y="266301"/>
            <a:ext cx="12999293" cy="1155364"/>
          </a:xfrm>
          <a:prstGeom prst="rect">
            <a:avLst/>
          </a:prstGeom>
        </p:spPr>
        <p:txBody>
          <a:bodyPr/>
          <a:lstStyle/>
          <a:p>
            <a:pPr/>
            <a:r>
              <a:t>2 Metodologia de desenvolvimento da ação</a:t>
            </a:r>
          </a:p>
        </p:txBody>
      </p:sp>
      <p:sp>
        <p:nvSpPr>
          <p:cNvPr id="166" name="Google Shape;144;p4"/>
          <p:cNvSpPr txBox="1"/>
          <p:nvPr>
            <p:ph type="body" idx="1"/>
          </p:nvPr>
        </p:nvSpPr>
        <p:spPr>
          <a:xfrm>
            <a:off x="404482" y="1690951"/>
            <a:ext cx="12630810" cy="4323770"/>
          </a:xfrm>
          <a:prstGeom prst="rect">
            <a:avLst/>
          </a:prstGeom>
        </p:spPr>
        <p:txBody>
          <a:bodyPr/>
          <a:lstStyle>
            <a:lvl1pPr marL="251985" indent="-251985">
              <a:spcBef>
                <a:spcPts val="0"/>
              </a:spcBef>
              <a:buClr>
                <a:srgbClr val="85678D"/>
              </a:buClr>
            </a:lvl1pPr>
          </a:lstStyle>
          <a:p>
            <a:pPr/>
            <a:r>
              <a:t>Aborde de maneira clara e objetiva os métodos, técnicas e/ou procedimentos utilizados no desenvolvimento da ação em consonância com o objetivo e o público-alvo.</a:t>
            </a:r>
          </a:p>
        </p:txBody>
      </p:sp>
      <p:pic>
        <p:nvPicPr>
          <p:cNvPr id="167" name="Google Shape;145;p4" descr="Google Shape;145;p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183090" y="3190556"/>
            <a:ext cx="2980769" cy="29807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50;p5"/>
          <p:cNvSpPr txBox="1"/>
          <p:nvPr>
            <p:ph type="title"/>
          </p:nvPr>
        </p:nvSpPr>
        <p:spPr>
          <a:xfrm>
            <a:off x="218778" y="266301"/>
            <a:ext cx="12999293" cy="1155364"/>
          </a:xfrm>
          <a:prstGeom prst="rect">
            <a:avLst/>
          </a:prstGeom>
        </p:spPr>
        <p:txBody>
          <a:bodyPr/>
          <a:lstStyle/>
          <a:p>
            <a:pPr/>
            <a:r>
              <a:t>2.1 Dicas de estruturação dos slides</a:t>
            </a:r>
          </a:p>
        </p:txBody>
      </p:sp>
      <p:sp>
        <p:nvSpPr>
          <p:cNvPr id="170" name="Google Shape;151;p5"/>
          <p:cNvSpPr txBox="1"/>
          <p:nvPr>
            <p:ph type="body" idx="1"/>
          </p:nvPr>
        </p:nvSpPr>
        <p:spPr>
          <a:xfrm>
            <a:off x="404482" y="1690951"/>
            <a:ext cx="12630810" cy="4323770"/>
          </a:xfrm>
          <a:prstGeom prst="rect">
            <a:avLst/>
          </a:prstGeom>
        </p:spPr>
        <p:txBody>
          <a:bodyPr/>
          <a:lstStyle/>
          <a:p>
            <a:pPr marL="251985" indent="-251985">
              <a:spcBef>
                <a:spcPts val="0"/>
              </a:spcBef>
              <a:buClr>
                <a:srgbClr val="85678D"/>
              </a:buClr>
            </a:pPr>
            <a:r>
              <a:t>Crie um roteiro, delimite quais tópicos serão abordados na sua apresentação, também lembre-se que o tamanho do conteúdo deve ser compatível com o tempo de apresentação;</a:t>
            </a:r>
          </a:p>
          <a:p>
            <a:pPr marL="251985" indent="-251985">
              <a:buClr>
                <a:srgbClr val="85678D"/>
              </a:buClr>
            </a:pPr>
            <a:r>
              <a:t>Delimite os pontos que julgar mais importantes para apresentar e que chame atenção dos seus ouvintes;</a:t>
            </a:r>
          </a:p>
          <a:p>
            <a:pPr marL="251985" indent="-251985">
              <a:buClr>
                <a:srgbClr val="85678D"/>
              </a:buClr>
            </a:pPr>
            <a:r>
              <a:t>Uma ideia complexa pode ser simplificada utilizando gráficos, fotos, tabelas, quadros, etc., use sua criatividade e pense em analogias e metáforas para explicar um conceito.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56;p6"/>
          <p:cNvSpPr txBox="1"/>
          <p:nvPr>
            <p:ph type="title"/>
          </p:nvPr>
        </p:nvSpPr>
        <p:spPr>
          <a:xfrm>
            <a:off x="218778" y="266301"/>
            <a:ext cx="12999293" cy="1155364"/>
          </a:xfrm>
          <a:prstGeom prst="rect">
            <a:avLst/>
          </a:prstGeom>
        </p:spPr>
        <p:txBody>
          <a:bodyPr/>
          <a:lstStyle/>
          <a:p>
            <a:pPr/>
            <a:r>
              <a:t>2.2 Uso de ilustrações</a:t>
            </a:r>
          </a:p>
        </p:txBody>
      </p:sp>
      <p:sp>
        <p:nvSpPr>
          <p:cNvPr id="173" name="Google Shape;157;p6"/>
          <p:cNvSpPr txBox="1"/>
          <p:nvPr>
            <p:ph type="body" idx="1"/>
          </p:nvPr>
        </p:nvSpPr>
        <p:spPr>
          <a:xfrm>
            <a:off x="404482" y="1477590"/>
            <a:ext cx="12630810" cy="4323771"/>
          </a:xfrm>
          <a:prstGeom prst="rect">
            <a:avLst/>
          </a:prstGeom>
        </p:spPr>
        <p:txBody>
          <a:bodyPr/>
          <a:lstStyle/>
          <a:p>
            <a:pPr marL="251985" indent="-251985">
              <a:spcBef>
                <a:spcPts val="0"/>
              </a:spcBef>
              <a:buClr>
                <a:srgbClr val="85678D"/>
              </a:buClr>
            </a:pPr>
            <a:r>
              <a:t>Já ouviu falar que “Uma imagem vale mais que mil palavras”?, por isso, faça bom uso de ícones, desenhos, fotos, etc. para explanar uma ideia;</a:t>
            </a:r>
          </a:p>
          <a:p>
            <a:pPr marL="251985" indent="-251985">
              <a:buClr>
                <a:srgbClr val="85678D"/>
              </a:buClr>
            </a:pPr>
            <a:r>
              <a:t>Você pode baixar ícones de sites gratuitos como Flaticon (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 invalidUrl="" action="" tgtFrame="" tooltip="" history="1" highlightClick="0" endSnd="0"/>
              </a:rPr>
              <a:t>flaticon.com</a:t>
            </a:r>
            <a:r>
              <a:t>) ou criar mapas conceituais com Miro (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3" invalidUrl="" action="" tgtFrame="" tooltip="" history="1" highlightClick="0" endSnd="0"/>
              </a:rPr>
              <a:t>miro.com</a:t>
            </a:r>
            <a:r>
              <a:t>)e inserir em seu slide;</a:t>
            </a:r>
          </a:p>
          <a:p>
            <a:pPr marL="251985" indent="-251985">
              <a:buClr>
                <a:srgbClr val="85678D"/>
              </a:buClr>
            </a:pPr>
            <a:r>
              <a:t>Ao utilizar ilustrações, evite achatá-las, como no exemplo abaixo:</a:t>
            </a:r>
          </a:p>
        </p:txBody>
      </p:sp>
      <p:grpSp>
        <p:nvGrpSpPr>
          <p:cNvPr id="184" name="Google Shape;158;p6"/>
          <p:cNvGrpSpPr/>
          <p:nvPr/>
        </p:nvGrpSpPr>
        <p:grpSpPr>
          <a:xfrm>
            <a:off x="3457040" y="5099472"/>
            <a:ext cx="6522766" cy="1617469"/>
            <a:chOff x="0" y="0"/>
            <a:chExt cx="6522764" cy="1617468"/>
          </a:xfrm>
        </p:grpSpPr>
        <p:sp>
          <p:nvSpPr>
            <p:cNvPr id="174" name="Google Shape;159;p6"/>
            <p:cNvSpPr/>
            <p:nvPr/>
          </p:nvSpPr>
          <p:spPr>
            <a:xfrm>
              <a:off x="3245421" y="5041"/>
              <a:ext cx="1558999" cy="1612428"/>
            </a:xfrm>
            <a:prstGeom prst="roundRect">
              <a:avLst>
                <a:gd name="adj" fmla="val 6694"/>
              </a:avLst>
            </a:prstGeom>
            <a:solidFill>
              <a:srgbClr val="E7E6E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grpSp>
          <p:nvGrpSpPr>
            <p:cNvPr id="183" name="Google Shape;160;p6"/>
            <p:cNvGrpSpPr/>
            <p:nvPr/>
          </p:nvGrpSpPr>
          <p:grpSpPr>
            <a:xfrm>
              <a:off x="0" y="-1"/>
              <a:ext cx="6522765" cy="1612428"/>
              <a:chOff x="0" y="0"/>
              <a:chExt cx="6522764" cy="1612426"/>
            </a:xfrm>
          </p:grpSpPr>
          <p:sp>
            <p:nvSpPr>
              <p:cNvPr id="175" name="Google Shape;161;p6"/>
              <p:cNvSpPr/>
              <p:nvPr/>
            </p:nvSpPr>
            <p:spPr>
              <a:xfrm>
                <a:off x="4963766" y="0"/>
                <a:ext cx="1558999" cy="1612427"/>
              </a:xfrm>
              <a:prstGeom prst="roundRect">
                <a:avLst>
                  <a:gd name="adj" fmla="val 6694"/>
                </a:avLst>
              </a:prstGeom>
              <a:solidFill>
                <a:srgbClr val="E7E6E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8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  <p:pic>
            <p:nvPicPr>
              <p:cNvPr id="176" name="Google Shape;162;p6" descr="Google Shape;162;p6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5218158" y="399506"/>
                <a:ext cx="1010531" cy="101053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77" name="Google Shape;163;p6" descr="Google Shape;163;p6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3339394" y="399506"/>
                <a:ext cx="1377426" cy="101053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78" name="Google Shape;164;p6" descr="Google Shape;164;p6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tretch>
                <a:fillRect/>
              </a:stretch>
            </p:blipFill>
            <p:spPr>
              <a:xfrm>
                <a:off x="5829234" y="1036095"/>
                <a:ext cx="495090" cy="49508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79" name="Google Shape;165;p6" descr="Google Shape;165;p6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tretch>
                <a:fillRect/>
              </a:stretch>
            </p:blipFill>
            <p:spPr>
              <a:xfrm>
                <a:off x="4309331" y="1036096"/>
                <a:ext cx="495089" cy="49508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182" name="Google Shape;166;p6"/>
              <p:cNvGrpSpPr/>
              <p:nvPr/>
            </p:nvGrpSpPr>
            <p:grpSpPr>
              <a:xfrm>
                <a:off x="0" y="403055"/>
                <a:ext cx="3243760" cy="999771"/>
                <a:chOff x="0" y="0"/>
                <a:chExt cx="3243759" cy="999769"/>
              </a:xfrm>
            </p:grpSpPr>
            <p:sp>
              <p:nvSpPr>
                <p:cNvPr id="180" name="Forma"/>
                <p:cNvSpPr/>
                <p:nvPr/>
              </p:nvSpPr>
              <p:spPr>
                <a:xfrm>
                  <a:off x="0" y="0"/>
                  <a:ext cx="3243760" cy="9997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fill="norm" stroke="1" extrusionOk="0">
                      <a:moveTo>
                        <a:pt x="0" y="0"/>
                      </a:moveTo>
                      <a:lnTo>
                        <a:pt x="16998" y="0"/>
                      </a:lnTo>
                      <a:lnTo>
                        <a:pt x="16998" y="8877"/>
                      </a:lnTo>
                      <a:lnTo>
                        <a:pt x="19936" y="8877"/>
                      </a:lnTo>
                      <a:lnTo>
                        <a:pt x="19936" y="7110"/>
                      </a:lnTo>
                      <a:lnTo>
                        <a:pt x="21600" y="10800"/>
                      </a:lnTo>
                      <a:lnTo>
                        <a:pt x="19936" y="14490"/>
                      </a:lnTo>
                      <a:lnTo>
                        <a:pt x="19936" y="12723"/>
                      </a:lnTo>
                      <a:lnTo>
                        <a:pt x="16998" y="12723"/>
                      </a:lnTo>
                      <a:lnTo>
                        <a:pt x="16998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D7353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/>
                </a:p>
              </p:txBody>
            </p:sp>
            <p:sp>
              <p:nvSpPr>
                <p:cNvPr id="181" name="Isso pode ser evitado segurando a tecla Shift do teclado enquanto arrasta as extremidades da imagem."/>
                <p:cNvSpPr txBox="1"/>
                <p:nvPr/>
              </p:nvSpPr>
              <p:spPr>
                <a:xfrm>
                  <a:off x="45725" y="16605"/>
                  <a:ext cx="2461227" cy="96656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45699" tIns="45699" rIns="45699" bIns="45699" numCol="1" anchor="ctr">
                  <a:sp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r>
                    <a:t>Isso pode ser evitado segurando a tecla </a:t>
                  </a:r>
                  <a:r>
                    <a:rPr b="1"/>
                    <a:t>Shift</a:t>
                  </a:r>
                  <a:r>
                    <a:t> do teclado enquanto arrasta as extremidades da imagem.</a:t>
                  </a: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71;p7"/>
          <p:cNvSpPr txBox="1"/>
          <p:nvPr>
            <p:ph type="title"/>
          </p:nvPr>
        </p:nvSpPr>
        <p:spPr>
          <a:xfrm>
            <a:off x="218778" y="266301"/>
            <a:ext cx="12999293" cy="1155364"/>
          </a:xfrm>
          <a:prstGeom prst="rect">
            <a:avLst/>
          </a:prstGeom>
        </p:spPr>
        <p:txBody>
          <a:bodyPr/>
          <a:lstStyle/>
          <a:p>
            <a:pPr/>
            <a:r>
              <a:t>2.2 Uso de ilustrações</a:t>
            </a:r>
          </a:p>
        </p:txBody>
      </p:sp>
      <p:sp>
        <p:nvSpPr>
          <p:cNvPr id="187" name="Google Shape;172;p7"/>
          <p:cNvSpPr txBox="1"/>
          <p:nvPr>
            <p:ph type="body" sz="half" idx="1"/>
          </p:nvPr>
        </p:nvSpPr>
        <p:spPr>
          <a:xfrm>
            <a:off x="513183" y="1504036"/>
            <a:ext cx="6314421" cy="5020443"/>
          </a:xfrm>
          <a:prstGeom prst="rect">
            <a:avLst/>
          </a:prstGeom>
        </p:spPr>
        <p:txBody>
          <a:bodyPr anchor="ctr"/>
          <a:lstStyle/>
          <a:p>
            <a:pPr marL="251985" indent="-251985">
              <a:spcBef>
                <a:spcPts val="0"/>
              </a:spcBef>
              <a:buClr>
                <a:srgbClr val="85678D"/>
              </a:buClr>
            </a:pPr>
            <a:r>
              <a:t>Se precisar apresentar dados, utilize gráficos, que tornam mais didático a visualização dos dados, você pode usar aplicações como o Infogram (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 invalidUrl="" action="" tgtFrame="" tooltip="" history="1" highlightClick="0" endSnd="0"/>
              </a:rPr>
              <a:t>infogram.com</a:t>
            </a:r>
            <a:r>
              <a:t>) ou Google Sheets (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3" invalidUrl="" action="" tgtFrame="" tooltip="" history="1" highlightClick="0" endSnd="0"/>
              </a:rPr>
              <a:t>google.com/sheets</a:t>
            </a:r>
            <a:r>
              <a:t>) para criar gráficos, por exemplo;</a:t>
            </a:r>
          </a:p>
        </p:txBody>
      </p:sp>
      <p:pic>
        <p:nvPicPr>
          <p:cNvPr id="188" name="Google Shape;173;p7" descr="Google Shape;173;p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719886" y="2302855"/>
            <a:ext cx="6043460" cy="31734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79;p8"/>
          <p:cNvSpPr txBox="1"/>
          <p:nvPr>
            <p:ph type="title"/>
          </p:nvPr>
        </p:nvSpPr>
        <p:spPr>
          <a:xfrm>
            <a:off x="218778" y="266301"/>
            <a:ext cx="12999293" cy="1155364"/>
          </a:xfrm>
          <a:prstGeom prst="rect">
            <a:avLst/>
          </a:prstGeom>
        </p:spPr>
        <p:txBody>
          <a:bodyPr/>
          <a:lstStyle/>
          <a:p>
            <a:pPr/>
            <a:r>
              <a:t>2.2 Uso de ilustrações</a:t>
            </a:r>
          </a:p>
        </p:txBody>
      </p:sp>
      <p:sp>
        <p:nvSpPr>
          <p:cNvPr id="191" name="Google Shape;180;p8"/>
          <p:cNvSpPr txBox="1"/>
          <p:nvPr>
            <p:ph type="body" idx="1"/>
          </p:nvPr>
        </p:nvSpPr>
        <p:spPr>
          <a:xfrm>
            <a:off x="404482" y="1497910"/>
            <a:ext cx="12630810" cy="4323771"/>
          </a:xfrm>
          <a:prstGeom prst="rect">
            <a:avLst/>
          </a:prstGeom>
        </p:spPr>
        <p:txBody>
          <a:bodyPr/>
          <a:lstStyle/>
          <a:p>
            <a:pPr marL="251985" indent="-251985">
              <a:spcBef>
                <a:spcPts val="0"/>
              </a:spcBef>
              <a:buClr>
                <a:srgbClr val="85678D"/>
              </a:buClr>
            </a:pPr>
            <a:r>
              <a:t>Quadros e tabelas também são boas formas de apresentação de dados, e podem ser criados diretamente pelo Microsoft PowerPoint;</a:t>
            </a:r>
          </a:p>
          <a:p>
            <a:pPr marL="251985" indent="-251985">
              <a:buClr>
                <a:srgbClr val="85678D"/>
              </a:buClr>
            </a:pPr>
            <a:r>
              <a:t>Evite utilizar fontes pequenas, use a mesma fonte do slide;</a:t>
            </a:r>
          </a:p>
          <a:p>
            <a:pPr marL="251985" indent="-251985">
              <a:buClr>
                <a:srgbClr val="85678D"/>
              </a:buClr>
            </a:pPr>
            <a:r>
              <a:t>Se forem muitos dados, você pode criar uma tabela ou quadro só com uma amostra menor desses dados, ou ainda pode optar por gráficos.</a:t>
            </a:r>
          </a:p>
        </p:txBody>
      </p:sp>
      <p:graphicFrame>
        <p:nvGraphicFramePr>
          <p:cNvPr id="192" name="Google Shape;181;p8"/>
          <p:cNvGraphicFramePr/>
          <p:nvPr/>
        </p:nvGraphicFramePr>
        <p:xfrm>
          <a:off x="3980665" y="4344699"/>
          <a:ext cx="5067677" cy="155830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1689225"/>
                <a:gridCol w="1689225"/>
                <a:gridCol w="1689225"/>
              </a:tblGrid>
              <a:tr h="389575">
                <a:tc>
                  <a:txBody>
                    <a:bodyPr/>
                    <a:lstStyle/>
                    <a:p>
                      <a:pPr algn="ctr">
                        <a:defRPr b="0" sz="1800"/>
                      </a:pPr>
                      <a:r>
                        <a:rPr b="1" sz="2000">
                          <a:solidFill>
                            <a:srgbClr val="FFFFFF"/>
                          </a:solidFill>
                          <a:sym typeface="Arial"/>
                        </a:rPr>
                        <a:t>Coluna A</a:t>
                      </a:r>
                    </a:p>
                  </a:txBody>
                  <a:tcPr marL="45725" marR="45725" marT="45725" marB="45725" anchor="t" anchorCtr="0" horzOverflow="overflow">
                    <a:lnL w="12700">
                      <a:solidFill>
                        <a:srgbClr val="C56529"/>
                      </a:solidFill>
                    </a:lnL>
                    <a:lnR w="12700">
                      <a:solidFill>
                        <a:srgbClr val="C56529"/>
                      </a:solidFill>
                    </a:lnR>
                    <a:lnT w="12700">
                      <a:solidFill>
                        <a:srgbClr val="C56529"/>
                      </a:solidFill>
                    </a:lnT>
                    <a:lnB w="12700">
                      <a:solidFill>
                        <a:srgbClr val="C56529"/>
                      </a:solidFill>
                    </a:lnB>
                    <a:solidFill>
                      <a:srgbClr val="C5652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0" sz="1800"/>
                      </a:pPr>
                      <a:r>
                        <a:rPr b="1" sz="2000">
                          <a:solidFill>
                            <a:srgbClr val="FFFFFF"/>
                          </a:solidFill>
                          <a:sym typeface="Arial"/>
                        </a:rPr>
                        <a:t>Coluna B</a:t>
                      </a:r>
                    </a:p>
                  </a:txBody>
                  <a:tcPr marL="45725" marR="45725" marT="45725" marB="45725" anchor="t" anchorCtr="0" horzOverflow="overflow">
                    <a:lnL w="12700">
                      <a:solidFill>
                        <a:srgbClr val="C56529"/>
                      </a:solidFill>
                    </a:lnL>
                    <a:lnR w="12700">
                      <a:solidFill>
                        <a:srgbClr val="C56529"/>
                      </a:solidFill>
                    </a:lnR>
                    <a:lnT w="12700">
                      <a:solidFill>
                        <a:srgbClr val="C56529"/>
                      </a:solidFill>
                    </a:lnT>
                    <a:lnB w="12700">
                      <a:solidFill>
                        <a:srgbClr val="C56529"/>
                      </a:solidFill>
                    </a:lnB>
                    <a:solidFill>
                      <a:srgbClr val="C5652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0" sz="1800"/>
                      </a:pPr>
                      <a:r>
                        <a:rPr b="1" sz="2000">
                          <a:solidFill>
                            <a:srgbClr val="FFFFFF"/>
                          </a:solidFill>
                          <a:sym typeface="Arial"/>
                        </a:rPr>
                        <a:t>Coluna C</a:t>
                      </a:r>
                    </a:p>
                  </a:txBody>
                  <a:tcPr marL="45725" marR="45725" marT="45725" marB="45725" anchor="t" anchorCtr="0" horzOverflow="overflow">
                    <a:lnL w="12700">
                      <a:solidFill>
                        <a:srgbClr val="C56529"/>
                      </a:solidFill>
                    </a:lnL>
                    <a:lnR w="12700">
                      <a:solidFill>
                        <a:srgbClr val="C56529"/>
                      </a:solidFill>
                    </a:lnR>
                    <a:lnT w="12700">
                      <a:solidFill>
                        <a:srgbClr val="C56529"/>
                      </a:solidFill>
                    </a:lnT>
                    <a:lnB w="12700">
                      <a:solidFill>
                        <a:srgbClr val="C56529"/>
                      </a:solidFill>
                    </a:lnB>
                    <a:solidFill>
                      <a:srgbClr val="C56529"/>
                    </a:solidFill>
                  </a:tcPr>
                </a:tc>
              </a:tr>
              <a:tr h="3895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>
                          <a:solidFill>
                            <a:srgbClr val="C56529"/>
                          </a:solidFill>
                          <a:sym typeface="Arial"/>
                        </a:rPr>
                        <a:t>Linha 1</a:t>
                      </a:r>
                    </a:p>
                  </a:txBody>
                  <a:tcPr marL="45725" marR="45725" marT="45725" marB="45725" anchor="t" anchorCtr="0" horzOverflow="overflow">
                    <a:lnL w="12700">
                      <a:solidFill>
                        <a:srgbClr val="C56529"/>
                      </a:solidFill>
                    </a:lnL>
                    <a:lnR w="12700">
                      <a:solidFill>
                        <a:srgbClr val="C56529"/>
                      </a:solidFill>
                    </a:lnR>
                    <a:lnT w="12700">
                      <a:solidFill>
                        <a:srgbClr val="C56529"/>
                      </a:solidFill>
                    </a:lnT>
                    <a:lnB w="12700">
                      <a:solidFill>
                        <a:srgbClr val="C5652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>
                          <a:solidFill>
                            <a:srgbClr val="C56529"/>
                          </a:solidFill>
                          <a:sym typeface="Arial"/>
                        </a:rPr>
                        <a:t>AA</a:t>
                      </a:r>
                    </a:p>
                  </a:txBody>
                  <a:tcPr marL="45725" marR="45725" marT="45725" marB="45725" anchor="t" anchorCtr="0" horzOverflow="overflow">
                    <a:lnL w="12700">
                      <a:solidFill>
                        <a:srgbClr val="C56529"/>
                      </a:solidFill>
                    </a:lnL>
                    <a:lnR w="12700">
                      <a:solidFill>
                        <a:srgbClr val="C56529"/>
                      </a:solidFill>
                    </a:lnR>
                    <a:lnT w="12700">
                      <a:solidFill>
                        <a:srgbClr val="C56529"/>
                      </a:solidFill>
                    </a:lnT>
                    <a:lnB w="12700">
                      <a:solidFill>
                        <a:srgbClr val="C5652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>
                          <a:solidFill>
                            <a:srgbClr val="C56529"/>
                          </a:solidFill>
                          <a:sym typeface="Arial"/>
                        </a:rPr>
                        <a:t>BA</a:t>
                      </a:r>
                    </a:p>
                  </a:txBody>
                  <a:tcPr marL="45725" marR="45725" marT="45725" marB="45725" anchor="t" anchorCtr="0" horzOverflow="overflow">
                    <a:lnL w="12700">
                      <a:solidFill>
                        <a:srgbClr val="C56529"/>
                      </a:solidFill>
                    </a:lnL>
                    <a:lnR w="12700">
                      <a:solidFill>
                        <a:srgbClr val="C56529"/>
                      </a:solidFill>
                    </a:lnR>
                    <a:lnT w="12700">
                      <a:solidFill>
                        <a:srgbClr val="C56529"/>
                      </a:solidFill>
                    </a:lnT>
                    <a:lnB w="12700">
                      <a:solidFill>
                        <a:srgbClr val="C56529"/>
                      </a:solidFill>
                    </a:lnB>
                  </a:tcPr>
                </a:tc>
              </a:tr>
              <a:tr h="3895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>
                          <a:solidFill>
                            <a:srgbClr val="C56529"/>
                          </a:solidFill>
                          <a:sym typeface="Arial"/>
                        </a:rPr>
                        <a:t>Linha 2</a:t>
                      </a:r>
                    </a:p>
                  </a:txBody>
                  <a:tcPr marL="45725" marR="45725" marT="45725" marB="45725" anchor="t" anchorCtr="0" horzOverflow="overflow">
                    <a:lnL w="12700">
                      <a:solidFill>
                        <a:srgbClr val="C56529"/>
                      </a:solidFill>
                    </a:lnL>
                    <a:lnR w="12700">
                      <a:solidFill>
                        <a:srgbClr val="C56529"/>
                      </a:solidFill>
                    </a:lnR>
                    <a:lnT w="12700">
                      <a:solidFill>
                        <a:srgbClr val="C56529"/>
                      </a:solidFill>
                    </a:lnT>
                    <a:lnB w="12700">
                      <a:solidFill>
                        <a:srgbClr val="C5652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>
                          <a:solidFill>
                            <a:srgbClr val="C56529"/>
                          </a:solidFill>
                          <a:sym typeface="Arial"/>
                        </a:rPr>
                        <a:t>AB</a:t>
                      </a:r>
                    </a:p>
                  </a:txBody>
                  <a:tcPr marL="45725" marR="45725" marT="45725" marB="45725" anchor="t" anchorCtr="0" horzOverflow="overflow">
                    <a:lnL w="12700">
                      <a:solidFill>
                        <a:srgbClr val="C56529"/>
                      </a:solidFill>
                    </a:lnL>
                    <a:lnR w="12700">
                      <a:solidFill>
                        <a:srgbClr val="C56529"/>
                      </a:solidFill>
                    </a:lnR>
                    <a:lnT w="12700">
                      <a:solidFill>
                        <a:srgbClr val="C56529"/>
                      </a:solidFill>
                    </a:lnT>
                    <a:lnB w="12700">
                      <a:solidFill>
                        <a:srgbClr val="C5652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>
                          <a:solidFill>
                            <a:srgbClr val="C56529"/>
                          </a:solidFill>
                          <a:sym typeface="Arial"/>
                        </a:rPr>
                        <a:t>BB</a:t>
                      </a:r>
                    </a:p>
                  </a:txBody>
                  <a:tcPr marL="45725" marR="45725" marT="45725" marB="45725" anchor="t" anchorCtr="0" horzOverflow="overflow">
                    <a:lnL w="12700">
                      <a:solidFill>
                        <a:srgbClr val="C56529"/>
                      </a:solidFill>
                    </a:lnL>
                    <a:lnR w="12700">
                      <a:solidFill>
                        <a:srgbClr val="C56529"/>
                      </a:solidFill>
                    </a:lnR>
                    <a:lnT w="12700">
                      <a:solidFill>
                        <a:srgbClr val="C56529"/>
                      </a:solidFill>
                    </a:lnT>
                    <a:lnB w="12700">
                      <a:solidFill>
                        <a:srgbClr val="C56529"/>
                      </a:solidFill>
                    </a:lnB>
                  </a:tcPr>
                </a:tc>
              </a:tr>
              <a:tr h="3895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>
                          <a:solidFill>
                            <a:srgbClr val="C56529"/>
                          </a:solidFill>
                          <a:sym typeface="Arial"/>
                        </a:rPr>
                        <a:t>Linha 3 </a:t>
                      </a:r>
                    </a:p>
                  </a:txBody>
                  <a:tcPr marL="45725" marR="45725" marT="45725" marB="45725" anchor="t" anchorCtr="0" horzOverflow="overflow">
                    <a:lnL w="12700">
                      <a:solidFill>
                        <a:srgbClr val="C56529"/>
                      </a:solidFill>
                    </a:lnL>
                    <a:lnR w="12700">
                      <a:solidFill>
                        <a:srgbClr val="C56529"/>
                      </a:solidFill>
                    </a:lnR>
                    <a:lnT w="12700">
                      <a:solidFill>
                        <a:srgbClr val="C56529"/>
                      </a:solidFill>
                    </a:lnT>
                    <a:lnB w="12700">
                      <a:solidFill>
                        <a:srgbClr val="C5652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>
                          <a:solidFill>
                            <a:srgbClr val="C56529"/>
                          </a:solidFill>
                          <a:sym typeface="Arial"/>
                        </a:rPr>
                        <a:t>CA</a:t>
                      </a:r>
                    </a:p>
                  </a:txBody>
                  <a:tcPr marL="45725" marR="45725" marT="45725" marB="45725" anchor="t" anchorCtr="0" horzOverflow="overflow">
                    <a:lnL w="12700">
                      <a:solidFill>
                        <a:srgbClr val="C56529"/>
                      </a:solidFill>
                    </a:lnL>
                    <a:lnR w="12700">
                      <a:solidFill>
                        <a:srgbClr val="C56529"/>
                      </a:solidFill>
                    </a:lnR>
                    <a:lnT w="12700">
                      <a:solidFill>
                        <a:srgbClr val="C56529"/>
                      </a:solidFill>
                    </a:lnT>
                    <a:lnB w="12700">
                      <a:solidFill>
                        <a:srgbClr val="C5652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>
                          <a:solidFill>
                            <a:srgbClr val="C56529"/>
                          </a:solidFill>
                          <a:sym typeface="Arial"/>
                        </a:rPr>
                        <a:t>CB</a:t>
                      </a:r>
                    </a:p>
                  </a:txBody>
                  <a:tcPr marL="45725" marR="45725" marT="45725" marB="45725" anchor="t" anchorCtr="0" horzOverflow="overflow">
                    <a:lnL w="12700">
                      <a:solidFill>
                        <a:srgbClr val="C56529"/>
                      </a:solidFill>
                    </a:lnL>
                    <a:lnR w="12700">
                      <a:solidFill>
                        <a:srgbClr val="C56529"/>
                      </a:solidFill>
                    </a:lnR>
                    <a:lnT w="12700">
                      <a:solidFill>
                        <a:srgbClr val="C56529"/>
                      </a:solidFill>
                    </a:lnT>
                    <a:lnB w="12700">
                      <a:solidFill>
                        <a:srgbClr val="C56529"/>
                      </a:solidFill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86;p9"/>
          <p:cNvSpPr txBox="1"/>
          <p:nvPr>
            <p:ph type="title"/>
          </p:nvPr>
        </p:nvSpPr>
        <p:spPr>
          <a:xfrm>
            <a:off x="218778" y="266301"/>
            <a:ext cx="12999293" cy="1155364"/>
          </a:xfrm>
          <a:prstGeom prst="rect">
            <a:avLst/>
          </a:prstGeom>
        </p:spPr>
        <p:txBody>
          <a:bodyPr/>
          <a:lstStyle/>
          <a:p>
            <a:pPr/>
            <a:r>
              <a:t>2.3 Uso de citações</a:t>
            </a:r>
          </a:p>
        </p:txBody>
      </p:sp>
      <p:sp>
        <p:nvSpPr>
          <p:cNvPr id="195" name="Google Shape;187;p9"/>
          <p:cNvSpPr txBox="1"/>
          <p:nvPr>
            <p:ph type="body" idx="1"/>
          </p:nvPr>
        </p:nvSpPr>
        <p:spPr>
          <a:xfrm>
            <a:off x="404482" y="1690951"/>
            <a:ext cx="12630810" cy="4323770"/>
          </a:xfrm>
          <a:prstGeom prst="rect">
            <a:avLst/>
          </a:prstGeom>
        </p:spPr>
        <p:txBody>
          <a:bodyPr/>
          <a:lstStyle/>
          <a:p>
            <a:pPr marL="251985" indent="-251985">
              <a:spcBef>
                <a:spcPts val="0"/>
              </a:spcBef>
              <a:buClr>
                <a:srgbClr val="85678D"/>
              </a:buClr>
            </a:pPr>
            <a:r>
              <a:t>Se for utilizar citações, coloque sobrenome, ano e paginação (recomendado para citação direta) da obra consultada;</a:t>
            </a:r>
          </a:p>
          <a:p>
            <a:pPr marL="251985" indent="-251985">
              <a:buClr>
                <a:srgbClr val="85678D"/>
              </a:buClr>
            </a:pPr>
            <a:r>
              <a:t>Nas referências, coloque somente aquelas que foram citadas no slide.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Padrão">
  <a:themeElements>
    <a:clrScheme name="Padrã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Padrão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Padrã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Padrão">
  <a:themeElements>
    <a:clrScheme name="Padrã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Padrão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Padrã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